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915" r:id="rId14"/>
    <p:sldMasterId id="2147495929" r:id="rId15"/>
    <p:sldMasterId id="2147495941" r:id="rId16"/>
    <p:sldMasterId id="2147495953" r:id="rId17"/>
    <p:sldMasterId id="2147495965" r:id="rId18"/>
  </p:sldMasterIdLst>
  <p:notesMasterIdLst>
    <p:notesMasterId r:id="rId71"/>
  </p:notesMasterIdLst>
  <p:sldIdLst>
    <p:sldId id="331" r:id="rId19"/>
    <p:sldId id="330" r:id="rId20"/>
    <p:sldId id="259" r:id="rId21"/>
    <p:sldId id="267" r:id="rId22"/>
    <p:sldId id="265" r:id="rId23"/>
    <p:sldId id="261" r:id="rId24"/>
    <p:sldId id="260" r:id="rId25"/>
    <p:sldId id="268" r:id="rId26"/>
    <p:sldId id="257" r:id="rId27"/>
    <p:sldId id="269" r:id="rId28"/>
    <p:sldId id="3951" r:id="rId29"/>
    <p:sldId id="3952" r:id="rId30"/>
    <p:sldId id="3996" r:id="rId31"/>
    <p:sldId id="3961" r:id="rId32"/>
    <p:sldId id="262" r:id="rId33"/>
    <p:sldId id="263" r:id="rId34"/>
    <p:sldId id="980" r:id="rId35"/>
    <p:sldId id="256" r:id="rId36"/>
    <p:sldId id="3809" r:id="rId37"/>
    <p:sldId id="3946" r:id="rId38"/>
    <p:sldId id="3791" r:id="rId39"/>
    <p:sldId id="3820" r:id="rId40"/>
    <p:sldId id="3821" r:id="rId41"/>
    <p:sldId id="258" r:id="rId42"/>
    <p:sldId id="266" r:id="rId43"/>
    <p:sldId id="3822" r:id="rId44"/>
    <p:sldId id="3823" r:id="rId45"/>
    <p:sldId id="3824" r:id="rId46"/>
    <p:sldId id="3825" r:id="rId47"/>
    <p:sldId id="3826" r:id="rId48"/>
    <p:sldId id="264" r:id="rId49"/>
    <p:sldId id="287" r:id="rId50"/>
    <p:sldId id="4073" r:id="rId51"/>
    <p:sldId id="4249" r:id="rId52"/>
    <p:sldId id="4250" r:id="rId53"/>
    <p:sldId id="4251" r:id="rId54"/>
    <p:sldId id="4252" r:id="rId55"/>
    <p:sldId id="4259" r:id="rId56"/>
    <p:sldId id="4254" r:id="rId57"/>
    <p:sldId id="4256" r:id="rId58"/>
    <p:sldId id="4234" r:id="rId59"/>
    <p:sldId id="3901" r:id="rId60"/>
    <p:sldId id="4242" r:id="rId61"/>
    <p:sldId id="4258" r:id="rId62"/>
    <p:sldId id="4243" r:id="rId63"/>
    <p:sldId id="4232" r:id="rId64"/>
    <p:sldId id="4226" r:id="rId65"/>
    <p:sldId id="4245" r:id="rId66"/>
    <p:sldId id="295" r:id="rId67"/>
    <p:sldId id="4247" r:id="rId68"/>
    <p:sldId id="3990" r:id="rId69"/>
    <p:sldId id="287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123E9-E0ED-49DF-A5B1-A9B7EB2805C1}" v="12" dt="2025-11-19T13:19:03.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71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4.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14.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26.sv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40.svg"/><Relationship Id="rId2" Type="http://schemas.openxmlformats.org/officeDocument/2006/relationships/image" Target="../media/image33.png"/><Relationship Id="rId1" Type="http://schemas.openxmlformats.org/officeDocument/2006/relationships/slideMaster" Target="../slideMasters/slideMaster1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1.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Master" Target="../slideMasters/slideMaster14.xml"/><Relationship Id="rId6" Type="http://schemas.openxmlformats.org/officeDocument/2006/relationships/image" Target="../media/image35.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svg"/><Relationship Id="rId7" Type="http://schemas.openxmlformats.org/officeDocument/2006/relationships/image" Target="../media/image41.svg"/><Relationship Id="rId2" Type="http://schemas.openxmlformats.org/officeDocument/2006/relationships/image" Target="../media/image33.png"/><Relationship Id="rId1" Type="http://schemas.openxmlformats.org/officeDocument/2006/relationships/slideMaster" Target="../slideMasters/slideMaster14.xml"/><Relationship Id="rId6" Type="http://schemas.openxmlformats.org/officeDocument/2006/relationships/image" Target="../media/image35.png"/><Relationship Id="rId11" Type="http://schemas.openxmlformats.org/officeDocument/2006/relationships/image" Target="../media/image20.svg"/><Relationship Id="rId5" Type="http://schemas.openxmlformats.org/officeDocument/2006/relationships/image" Target="../media/image38.svg"/><Relationship Id="rId10" Type="http://schemas.openxmlformats.org/officeDocument/2006/relationships/image" Target="../media/image19.png"/><Relationship Id="rId4" Type="http://schemas.openxmlformats.org/officeDocument/2006/relationships/image" Target="../media/image37.png"/><Relationship Id="rId9" Type="http://schemas.openxmlformats.org/officeDocument/2006/relationships/image" Target="../media/image26.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Master" Target="../slideMasters/slideMaster14.xml"/><Relationship Id="rId6" Type="http://schemas.openxmlformats.org/officeDocument/2006/relationships/image" Target="../media/image44.png"/><Relationship Id="rId11" Type="http://schemas.openxmlformats.org/officeDocument/2006/relationships/image" Target="../media/image20.svg"/><Relationship Id="rId5" Type="http://schemas.openxmlformats.org/officeDocument/2006/relationships/image" Target="../media/image41.svg"/><Relationship Id="rId10" Type="http://schemas.openxmlformats.org/officeDocument/2006/relationships/image" Target="../media/image19.png"/><Relationship Id="rId4" Type="http://schemas.openxmlformats.org/officeDocument/2006/relationships/image" Target="../media/image35.png"/><Relationship Id="rId9" Type="http://schemas.openxmlformats.org/officeDocument/2006/relationships/image" Target="../media/image40.sv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11/19/2025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11/19/2025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11/19/2025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11/19/2025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11/19/2025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11/19/2025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11/19/2025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11/19/2025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11/19/2025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11/19/2025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11/19/2025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0A7CA37-2759-8993-5203-D2747B36C6B3}"/>
              </a:ext>
            </a:extLst>
          </p:cNvPr>
          <p:cNvSpPr/>
          <p:nvPr userDrawn="1"/>
        </p:nvSpPr>
        <p:spPr>
          <a:xfrm>
            <a:off x="1132203" y="622502"/>
            <a:ext cx="9947979" cy="5613213"/>
          </a:xfrm>
          <a:custGeom>
            <a:avLst/>
            <a:gdLst>
              <a:gd name="connsiteX0" fmla="*/ 6955107 w 9947979"/>
              <a:gd name="connsiteY0" fmla="*/ 530 h 5613213"/>
              <a:gd name="connsiteX1" fmla="*/ 7355965 w 9947979"/>
              <a:gd name="connsiteY1" fmla="*/ 307386 h 5613213"/>
              <a:gd name="connsiteX2" fmla="*/ 7111282 w 9947979"/>
              <a:gd name="connsiteY2" fmla="*/ 1086282 h 5613213"/>
              <a:gd name="connsiteX3" fmla="*/ 8377303 w 9947979"/>
              <a:gd name="connsiteY3" fmla="*/ 649093 h 5613213"/>
              <a:gd name="connsiteX4" fmla="*/ 9007078 w 9947979"/>
              <a:gd name="connsiteY4" fmla="*/ 1062212 h 5613213"/>
              <a:gd name="connsiteX5" fmla="*/ 8125902 w 9947979"/>
              <a:gd name="connsiteY5" fmla="*/ 1751773 h 5613213"/>
              <a:gd name="connsiteX6" fmla="*/ 9472488 w 9947979"/>
              <a:gd name="connsiteY6" fmla="*/ 1695930 h 5613213"/>
              <a:gd name="connsiteX7" fmla="*/ 9578060 w 9947979"/>
              <a:gd name="connsiteY7" fmla="*/ 2284596 h 5613213"/>
              <a:gd name="connsiteX8" fmla="*/ 8295990 w 9947979"/>
              <a:gd name="connsiteY8" fmla="*/ 2700179 h 5613213"/>
              <a:gd name="connsiteX9" fmla="*/ 9359975 w 9947979"/>
              <a:gd name="connsiteY9" fmla="*/ 3042082 h 5613213"/>
              <a:gd name="connsiteX10" fmla="*/ 8913010 w 9947979"/>
              <a:gd name="connsiteY10" fmla="*/ 3648304 h 5613213"/>
              <a:gd name="connsiteX11" fmla="*/ 7573965 w 9947979"/>
              <a:gd name="connsiteY11" fmla="*/ 3678310 h 5613213"/>
              <a:gd name="connsiteX12" fmla="*/ 8074068 w 9947979"/>
              <a:gd name="connsiteY12" fmla="*/ 4323635 h 5613213"/>
              <a:gd name="connsiteX13" fmla="*/ 7194607 w 9947979"/>
              <a:gd name="connsiteY13" fmla="*/ 4785158 h 5613213"/>
              <a:gd name="connsiteX14" fmla="*/ 6157219 w 9947979"/>
              <a:gd name="connsiteY14" fmla="*/ 4421845 h 5613213"/>
              <a:gd name="connsiteX15" fmla="*/ 5956752 w 9947979"/>
              <a:gd name="connsiteY15" fmla="*/ 5197566 h 5613213"/>
              <a:gd name="connsiteX16" fmla="*/ 4880014 w 9947979"/>
              <a:gd name="connsiteY16" fmla="*/ 5390669 h 5613213"/>
              <a:gd name="connsiteX17" fmla="*/ 4422144 w 9947979"/>
              <a:gd name="connsiteY17" fmla="*/ 4731113 h 5613213"/>
              <a:gd name="connsiteX18" fmla="*/ 3575784 w 9947979"/>
              <a:gd name="connsiteY18" fmla="*/ 5432972 h 5613213"/>
              <a:gd name="connsiteX19" fmla="*/ 2590752 w 9947979"/>
              <a:gd name="connsiteY19" fmla="*/ 5305830 h 5613213"/>
              <a:gd name="connsiteX20" fmla="*/ 2835434 w 9947979"/>
              <a:gd name="connsiteY20" fmla="*/ 4526933 h 5613213"/>
              <a:gd name="connsiteX21" fmla="*/ 1569413 w 9947979"/>
              <a:gd name="connsiteY21" fmla="*/ 4964122 h 5613213"/>
              <a:gd name="connsiteX22" fmla="*/ 939639 w 9947979"/>
              <a:gd name="connsiteY22" fmla="*/ 4551003 h 5613213"/>
              <a:gd name="connsiteX23" fmla="*/ 1820814 w 9947979"/>
              <a:gd name="connsiteY23" fmla="*/ 3861442 h 5613213"/>
              <a:gd name="connsiteX24" fmla="*/ 475491 w 9947979"/>
              <a:gd name="connsiteY24" fmla="*/ 3917058 h 5613213"/>
              <a:gd name="connsiteX25" fmla="*/ 369919 w 9947979"/>
              <a:gd name="connsiteY25" fmla="*/ 3328392 h 5613213"/>
              <a:gd name="connsiteX26" fmla="*/ 1651990 w 9947979"/>
              <a:gd name="connsiteY26" fmla="*/ 2912810 h 5613213"/>
              <a:gd name="connsiteX27" fmla="*/ 584842 w 9947979"/>
              <a:gd name="connsiteY27" fmla="*/ 2572662 h 5613213"/>
              <a:gd name="connsiteX28" fmla="*/ 1031807 w 9947979"/>
              <a:gd name="connsiteY28" fmla="*/ 1966440 h 5613213"/>
              <a:gd name="connsiteX29" fmla="*/ 2370852 w 9947979"/>
              <a:gd name="connsiteY29" fmla="*/ 1936434 h 5613213"/>
              <a:gd name="connsiteX30" fmla="*/ 1870749 w 9947979"/>
              <a:gd name="connsiteY30" fmla="*/ 1291109 h 5613213"/>
              <a:gd name="connsiteX31" fmla="*/ 2750210 w 9947979"/>
              <a:gd name="connsiteY31" fmla="*/ 829586 h 5613213"/>
              <a:gd name="connsiteX32" fmla="*/ 3787598 w 9947979"/>
              <a:gd name="connsiteY32" fmla="*/ 1192899 h 5613213"/>
              <a:gd name="connsiteX33" fmla="*/ 3987858 w 9947979"/>
              <a:gd name="connsiteY33" fmla="*/ 416027 h 5613213"/>
              <a:gd name="connsiteX34" fmla="*/ 5064596 w 9947979"/>
              <a:gd name="connsiteY34" fmla="*/ 222924 h 5613213"/>
              <a:gd name="connsiteX35" fmla="*/ 5522466 w 9947979"/>
              <a:gd name="connsiteY35" fmla="*/ 882479 h 5613213"/>
              <a:gd name="connsiteX36" fmla="*/ 6370932 w 9947979"/>
              <a:gd name="connsiteY36" fmla="*/ 180242 h 5613213"/>
              <a:gd name="connsiteX37" fmla="*/ 6955107 w 9947979"/>
              <a:gd name="connsiteY37" fmla="*/ 530 h 56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47979" h="5613213">
                <a:moveTo>
                  <a:pt x="6955107" y="530"/>
                </a:moveTo>
                <a:cubicBezTo>
                  <a:pt x="7209799" y="9066"/>
                  <a:pt x="7414653" y="120491"/>
                  <a:pt x="7355965" y="307386"/>
                </a:cubicBezTo>
                <a:lnTo>
                  <a:pt x="7111282" y="1086282"/>
                </a:lnTo>
                <a:lnTo>
                  <a:pt x="8377303" y="649093"/>
                </a:lnTo>
                <a:cubicBezTo>
                  <a:pt x="8917372" y="462618"/>
                  <a:pt x="9382655" y="768313"/>
                  <a:pt x="9007078" y="1062212"/>
                </a:cubicBezTo>
                <a:lnTo>
                  <a:pt x="8125902" y="1751773"/>
                </a:lnTo>
                <a:lnTo>
                  <a:pt x="9472488" y="1695930"/>
                </a:lnTo>
                <a:cubicBezTo>
                  <a:pt x="10046096" y="1672218"/>
                  <a:pt x="10124160" y="2107499"/>
                  <a:pt x="9578060" y="2284596"/>
                </a:cubicBezTo>
                <a:lnTo>
                  <a:pt x="8295990" y="2700179"/>
                </a:lnTo>
                <a:lnTo>
                  <a:pt x="9359975" y="3042082"/>
                </a:lnTo>
                <a:cubicBezTo>
                  <a:pt x="9814277" y="3187150"/>
                  <a:pt x="9484222" y="3635481"/>
                  <a:pt x="8913010" y="3648304"/>
                </a:cubicBezTo>
                <a:lnTo>
                  <a:pt x="7573965" y="3678310"/>
                </a:lnTo>
                <a:lnTo>
                  <a:pt x="8074068" y="4323635"/>
                </a:lnTo>
                <a:cubicBezTo>
                  <a:pt x="8287362" y="4598929"/>
                  <a:pt x="7636751" y="4940013"/>
                  <a:pt x="7194607" y="4785158"/>
                </a:cubicBezTo>
                <a:lnTo>
                  <a:pt x="6157219" y="4421845"/>
                </a:lnTo>
                <a:lnTo>
                  <a:pt x="5956752" y="5197566"/>
                </a:lnTo>
                <a:cubicBezTo>
                  <a:pt x="5871366" y="5528802"/>
                  <a:pt x="5075185" y="5671589"/>
                  <a:pt x="4880014" y="5390669"/>
                </a:cubicBezTo>
                <a:lnTo>
                  <a:pt x="4422144" y="4731113"/>
                </a:lnTo>
                <a:lnTo>
                  <a:pt x="3575784" y="5432972"/>
                </a:lnTo>
                <a:cubicBezTo>
                  <a:pt x="3215008" y="5731823"/>
                  <a:pt x="2486416" y="5638087"/>
                  <a:pt x="2590752" y="5305830"/>
                </a:cubicBezTo>
                <a:lnTo>
                  <a:pt x="2835434" y="4526933"/>
                </a:lnTo>
                <a:lnTo>
                  <a:pt x="1569413" y="4964122"/>
                </a:lnTo>
                <a:cubicBezTo>
                  <a:pt x="1029344" y="5150598"/>
                  <a:pt x="564061" y="4844902"/>
                  <a:pt x="939639" y="4551003"/>
                </a:cubicBezTo>
                <a:lnTo>
                  <a:pt x="1820814" y="3861442"/>
                </a:lnTo>
                <a:lnTo>
                  <a:pt x="475491" y="3917058"/>
                </a:lnTo>
                <a:cubicBezTo>
                  <a:pt x="-98116" y="3940770"/>
                  <a:pt x="-176180" y="3505489"/>
                  <a:pt x="369919" y="3328392"/>
                </a:cubicBezTo>
                <a:lnTo>
                  <a:pt x="1651990" y="2912810"/>
                </a:lnTo>
                <a:lnTo>
                  <a:pt x="584842" y="2572662"/>
                </a:lnTo>
                <a:cubicBezTo>
                  <a:pt x="130539" y="2427594"/>
                  <a:pt x="460594" y="1979263"/>
                  <a:pt x="1031807" y="1966440"/>
                </a:cubicBezTo>
                <a:lnTo>
                  <a:pt x="2370852" y="1936434"/>
                </a:lnTo>
                <a:lnTo>
                  <a:pt x="1870749" y="1291109"/>
                </a:lnTo>
                <a:cubicBezTo>
                  <a:pt x="1657454" y="1015815"/>
                  <a:pt x="2308066" y="674731"/>
                  <a:pt x="2750210" y="829586"/>
                </a:cubicBezTo>
                <a:lnTo>
                  <a:pt x="3787598" y="1192899"/>
                </a:lnTo>
                <a:lnTo>
                  <a:pt x="3987858" y="416027"/>
                </a:lnTo>
                <a:cubicBezTo>
                  <a:pt x="4073121" y="84100"/>
                  <a:pt x="4869301" y="-58688"/>
                  <a:pt x="5064596" y="222924"/>
                </a:cubicBezTo>
                <a:lnTo>
                  <a:pt x="5522466" y="882479"/>
                </a:lnTo>
                <a:lnTo>
                  <a:pt x="6370932" y="180242"/>
                </a:lnTo>
                <a:cubicBezTo>
                  <a:pt x="6528772" y="49495"/>
                  <a:pt x="6757014" y="-6108"/>
                  <a:pt x="6955107" y="530"/>
                </a:cubicBezTo>
                <a:close/>
              </a:path>
            </a:pathLst>
          </a:custGeom>
          <a:solidFill>
            <a:schemeClr val="accent3"/>
          </a:solidFill>
          <a:ln w="42714" cap="flat">
            <a:noFill/>
            <a:prstDash val="solid"/>
            <a:miter/>
          </a:ln>
        </p:spPr>
        <p:txBody>
          <a:bodyPr wrap="square" rtlCol="0" anchor="ctr">
            <a:noAutofit/>
          </a:bodyPr>
          <a:lstStyle/>
          <a:p>
            <a:pPr algn="l"/>
            <a:endParaRPr lang="en-US"/>
          </a:p>
        </p:txBody>
      </p:sp>
      <p:pic>
        <p:nvPicPr>
          <p:cNvPr id="7" name="Graphic 6">
            <a:extLst>
              <a:ext uri="{FF2B5EF4-FFF2-40B4-BE49-F238E27FC236}">
                <a16:creationId xmlns:a16="http://schemas.microsoft.com/office/drawing/2014/main" id="{D600D63E-B693-D953-63F5-89CB8B5E62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9619" y="5654607"/>
            <a:ext cx="3861420" cy="590682"/>
          </a:xfrm>
          <a:prstGeom prst="rect">
            <a:avLst/>
          </a:prstGeom>
        </p:spPr>
      </p:pic>
      <p:pic>
        <p:nvPicPr>
          <p:cNvPr id="8" name="Graphic 7">
            <a:extLst>
              <a:ext uri="{FF2B5EF4-FFF2-40B4-BE49-F238E27FC236}">
                <a16:creationId xmlns:a16="http://schemas.microsoft.com/office/drawing/2014/main" id="{3DDAA9A7-573A-7590-9F18-29CEBDFF1DA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1778" r="50244"/>
          <a:stretch/>
        </p:blipFill>
        <p:spPr>
          <a:xfrm rot="10800000">
            <a:off x="-18806" y="4126270"/>
            <a:ext cx="2818610" cy="2731729"/>
          </a:xfrm>
          <a:prstGeom prst="rect">
            <a:avLst/>
          </a:prstGeom>
        </p:spPr>
      </p:pic>
      <p:pic>
        <p:nvPicPr>
          <p:cNvPr id="10" name="Graphic 9">
            <a:extLst>
              <a:ext uri="{FF2B5EF4-FFF2-40B4-BE49-F238E27FC236}">
                <a16:creationId xmlns:a16="http://schemas.microsoft.com/office/drawing/2014/main" id="{CB53BE92-83FD-FF81-9A46-2BE63AF7E35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rot="19771497">
            <a:off x="10837544" y="2973263"/>
            <a:ext cx="886462" cy="891080"/>
          </a:xfrm>
          <a:prstGeom prst="rect">
            <a:avLst/>
          </a:prstGeom>
        </p:spPr>
      </p:pic>
      <p:pic>
        <p:nvPicPr>
          <p:cNvPr id="11" name="Graphic 10">
            <a:extLst>
              <a:ext uri="{FF2B5EF4-FFF2-40B4-BE49-F238E27FC236}">
                <a16:creationId xmlns:a16="http://schemas.microsoft.com/office/drawing/2014/main" id="{49198D3C-9CAC-D900-FF8B-362D069730E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0449" b="7851"/>
          <a:stretch/>
        </p:blipFill>
        <p:spPr>
          <a:xfrm>
            <a:off x="0" y="1657377"/>
            <a:ext cx="2799804" cy="1925629"/>
          </a:xfrm>
          <a:prstGeom prst="rect">
            <a:avLst/>
          </a:prstGeom>
        </p:spPr>
      </p:pic>
      <p:grpSp>
        <p:nvGrpSpPr>
          <p:cNvPr id="12" name="Group 11">
            <a:extLst>
              <a:ext uri="{FF2B5EF4-FFF2-40B4-BE49-F238E27FC236}">
                <a16:creationId xmlns:a16="http://schemas.microsoft.com/office/drawing/2014/main" id="{68F6A37D-274A-6536-6B9F-3C0BECFC1A27}"/>
              </a:ext>
            </a:extLst>
          </p:cNvPr>
          <p:cNvGrpSpPr>
            <a:grpSpLocks noChangeAspect="1"/>
          </p:cNvGrpSpPr>
          <p:nvPr userDrawn="1"/>
        </p:nvGrpSpPr>
        <p:grpSpPr>
          <a:xfrm rot="16200000">
            <a:off x="2271201" y="90057"/>
            <a:ext cx="382723" cy="1683966"/>
            <a:chOff x="9323109" y="1648691"/>
            <a:chExt cx="125691" cy="553039"/>
          </a:xfrm>
          <a:noFill/>
        </p:grpSpPr>
        <p:sp>
          <p:nvSpPr>
            <p:cNvPr id="13" name="Oval 12">
              <a:extLst>
                <a:ext uri="{FF2B5EF4-FFF2-40B4-BE49-F238E27FC236}">
                  <a16:creationId xmlns:a16="http://schemas.microsoft.com/office/drawing/2014/main" id="{A9A043AA-89BD-0976-56D8-D18178D20E46}"/>
                </a:ext>
              </a:extLst>
            </p:cNvPr>
            <p:cNvSpPr/>
            <p:nvPr userDrawn="1"/>
          </p:nvSpPr>
          <p:spPr>
            <a:xfrm>
              <a:off x="9323109" y="1648691"/>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sp>
          <p:nvSpPr>
            <p:cNvPr id="14" name="Oval 13">
              <a:extLst>
                <a:ext uri="{FF2B5EF4-FFF2-40B4-BE49-F238E27FC236}">
                  <a16:creationId xmlns:a16="http://schemas.microsoft.com/office/drawing/2014/main" id="{50C5F4C8-5870-AAF4-A67F-A5228C6BF2FC}"/>
                </a:ext>
              </a:extLst>
            </p:cNvPr>
            <p:cNvSpPr/>
            <p:nvPr userDrawn="1"/>
          </p:nvSpPr>
          <p:spPr>
            <a:xfrm>
              <a:off x="9323109" y="1862365"/>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sp>
          <p:nvSpPr>
            <p:cNvPr id="15" name="Oval 14">
              <a:extLst>
                <a:ext uri="{FF2B5EF4-FFF2-40B4-BE49-F238E27FC236}">
                  <a16:creationId xmlns:a16="http://schemas.microsoft.com/office/drawing/2014/main" id="{0DA929BE-F915-AFC1-E614-278FC36E3BF7}"/>
                </a:ext>
              </a:extLst>
            </p:cNvPr>
            <p:cNvSpPr/>
            <p:nvPr userDrawn="1"/>
          </p:nvSpPr>
          <p:spPr>
            <a:xfrm>
              <a:off x="9323109" y="2076039"/>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grpSp>
      <p:sp>
        <p:nvSpPr>
          <p:cNvPr id="2" name="Title 1">
            <a:extLst>
              <a:ext uri="{FF2B5EF4-FFF2-40B4-BE49-F238E27FC236}">
                <a16:creationId xmlns:a16="http://schemas.microsoft.com/office/drawing/2014/main" id="{F9C65477-B192-43AC-7B40-B7CB8F1EF098}"/>
              </a:ext>
            </a:extLst>
          </p:cNvPr>
          <p:cNvSpPr>
            <a:spLocks noGrp="1"/>
          </p:cNvSpPr>
          <p:nvPr>
            <p:ph type="title"/>
          </p:nvPr>
        </p:nvSpPr>
        <p:spPr>
          <a:xfrm>
            <a:off x="914400" y="914400"/>
            <a:ext cx="10369296" cy="3054096"/>
          </a:xfrm>
        </p:spPr>
        <p:txBody>
          <a:bodyPr anchor="b">
            <a:normAutofit/>
          </a:bodyPr>
          <a:lstStyle>
            <a:lvl1pPr algn="ctr">
              <a:lnSpc>
                <a:spcPct val="75000"/>
              </a:lnSpc>
              <a:defRPr sz="6600" b="0" spc="-300" baseline="0">
                <a:solidFill>
                  <a:schemeClr val="bg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C0BA743E-DC82-CDDB-C66E-BCEA251C986C}"/>
              </a:ext>
            </a:extLst>
          </p:cNvPr>
          <p:cNvSpPr>
            <a:spLocks noGrp="1"/>
          </p:cNvSpPr>
          <p:nvPr>
            <p:ph type="body" sz="quarter" idx="13"/>
          </p:nvPr>
        </p:nvSpPr>
        <p:spPr>
          <a:xfrm>
            <a:off x="914400" y="4224528"/>
            <a:ext cx="10369296" cy="713232"/>
          </a:xfrm>
        </p:spPr>
        <p:txBody>
          <a:bodyPr anchor="b">
            <a:noAutofit/>
          </a:bodyPr>
          <a:lstStyle>
            <a:lvl1pPr marL="0" indent="0" algn="ctr">
              <a:lnSpc>
                <a:spcPct val="100000"/>
              </a:lnSpc>
              <a:spcBef>
                <a:spcPts val="0"/>
              </a:spcBef>
              <a:buNone/>
              <a:defRPr sz="2400">
                <a:solidFill>
                  <a:schemeClr val="bg1"/>
                </a:solidFill>
              </a:defRPr>
            </a:lvl1pPr>
          </a:lstStyle>
          <a:p>
            <a:pPr lvl="0"/>
            <a:r>
              <a:rPr lang="en-US"/>
              <a:t>Click to edit Master text styles</a:t>
            </a:r>
          </a:p>
        </p:txBody>
      </p:sp>
      <p:pic>
        <p:nvPicPr>
          <p:cNvPr id="4" name="Graphic 3">
            <a:extLst>
              <a:ext uri="{FF2B5EF4-FFF2-40B4-BE49-F238E27FC236}">
                <a16:creationId xmlns:a16="http://schemas.microsoft.com/office/drawing/2014/main" id="{DAF48B0C-F2BC-2C8E-C91A-ED4C5F78D10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946" t="63379"/>
          <a:stretch/>
        </p:blipFill>
        <p:spPr>
          <a:xfrm>
            <a:off x="7599619" y="20391"/>
            <a:ext cx="3429002" cy="1329068"/>
          </a:xfrm>
          <a:prstGeom prst="rect">
            <a:avLst/>
          </a:prstGeom>
        </p:spPr>
      </p:pic>
      <p:sp>
        <p:nvSpPr>
          <p:cNvPr id="16" name="Freeform: Shape 15">
            <a:extLst>
              <a:ext uri="{FF2B5EF4-FFF2-40B4-BE49-F238E27FC236}">
                <a16:creationId xmlns:a16="http://schemas.microsoft.com/office/drawing/2014/main" id="{B64AA3A1-8845-72E3-EA51-1DF7CD0E45A9}"/>
              </a:ext>
            </a:extLst>
          </p:cNvPr>
          <p:cNvSpPr/>
          <p:nvPr userDrawn="1"/>
        </p:nvSpPr>
        <p:spPr>
          <a:xfrm>
            <a:off x="7684594" y="-24866"/>
            <a:ext cx="2880705" cy="1233361"/>
          </a:xfrm>
          <a:custGeom>
            <a:avLst/>
            <a:gdLst>
              <a:gd name="connsiteX0" fmla="*/ 401672 w 2880705"/>
              <a:gd name="connsiteY0" fmla="*/ 0 h 1289518"/>
              <a:gd name="connsiteX1" fmla="*/ 2479200 w 2880705"/>
              <a:gd name="connsiteY1" fmla="*/ 0 h 1289518"/>
              <a:gd name="connsiteX2" fmla="*/ 2481031 w 2880705"/>
              <a:gd name="connsiteY2" fmla="*/ 21154 h 1289518"/>
              <a:gd name="connsiteX3" fmla="*/ 2498924 w 2880705"/>
              <a:gd name="connsiteY3" fmla="*/ 56157 h 1289518"/>
              <a:gd name="connsiteX4" fmla="*/ 2858575 w 2880705"/>
              <a:gd name="connsiteY4" fmla="*/ 521442 h 1289518"/>
              <a:gd name="connsiteX5" fmla="*/ 2838986 w 2880705"/>
              <a:gd name="connsiteY5" fmla="*/ 670582 h 1289518"/>
              <a:gd name="connsiteX6" fmla="*/ 2738097 w 2880705"/>
              <a:gd name="connsiteY6" fmla="*/ 686462 h 1289518"/>
              <a:gd name="connsiteX7" fmla="*/ 2182705 w 2880705"/>
              <a:gd name="connsiteY7" fmla="*/ 489742 h 1289518"/>
              <a:gd name="connsiteX8" fmla="*/ 2046327 w 2880705"/>
              <a:gd name="connsiteY8" fmla="*/ 554357 h 1289518"/>
              <a:gd name="connsiteX9" fmla="*/ 2040213 w 2880705"/>
              <a:gd name="connsiteY9" fmla="*/ 593435 h 1289518"/>
              <a:gd name="connsiteX10" fmla="*/ 2056426 w 2880705"/>
              <a:gd name="connsiteY10" fmla="*/ 1180336 h 1289518"/>
              <a:gd name="connsiteX11" fmla="*/ 1952502 w 2880705"/>
              <a:gd name="connsiteY11" fmla="*/ 1289481 h 1289518"/>
              <a:gd name="connsiteX12" fmla="*/ 1861578 w 2880705"/>
              <a:gd name="connsiteY12" fmla="*/ 1243293 h 1289518"/>
              <a:gd name="connsiteX13" fmla="*/ 1528403 w 2880705"/>
              <a:gd name="connsiteY13" fmla="*/ 759047 h 1289518"/>
              <a:gd name="connsiteX14" fmla="*/ 1379916 w 2880705"/>
              <a:gd name="connsiteY14" fmla="*/ 731539 h 1289518"/>
              <a:gd name="connsiteX15" fmla="*/ 1352296 w 2880705"/>
              <a:gd name="connsiteY15" fmla="*/ 759047 h 1289518"/>
              <a:gd name="connsiteX16" fmla="*/ 1019120 w 2880705"/>
              <a:gd name="connsiteY16" fmla="*/ 1242108 h 1289518"/>
              <a:gd name="connsiteX17" fmla="*/ 870655 w 2880705"/>
              <a:gd name="connsiteY17" fmla="*/ 1269705 h 1289518"/>
              <a:gd name="connsiteX18" fmla="*/ 824272 w 2880705"/>
              <a:gd name="connsiteY18" fmla="*/ 1179151 h 1289518"/>
              <a:gd name="connsiteX19" fmla="*/ 840485 w 2880705"/>
              <a:gd name="connsiteY19" fmla="*/ 592250 h 1289518"/>
              <a:gd name="connsiteX20" fmla="*/ 737233 w 2880705"/>
              <a:gd name="connsiteY20" fmla="*/ 482468 h 1289518"/>
              <a:gd name="connsiteX21" fmla="*/ 697993 w 2880705"/>
              <a:gd name="connsiteY21" fmla="*/ 488557 h 1289518"/>
              <a:gd name="connsiteX22" fmla="*/ 142602 w 2880705"/>
              <a:gd name="connsiteY22" fmla="*/ 686462 h 1289518"/>
              <a:gd name="connsiteX23" fmla="*/ 6183 w 2880705"/>
              <a:gd name="connsiteY23" fmla="*/ 621921 h 1289518"/>
              <a:gd name="connsiteX24" fmla="*/ 22123 w 2880705"/>
              <a:gd name="connsiteY24" fmla="*/ 521442 h 1289518"/>
              <a:gd name="connsiteX25" fmla="*/ 381774 w 2880705"/>
              <a:gd name="connsiteY25" fmla="*/ 56157 h 1289518"/>
              <a:gd name="connsiteX26" fmla="*/ 400495 w 2880705"/>
              <a:gd name="connsiteY26" fmla="*/ 18327 h 1289518"/>
              <a:gd name="connsiteX0" fmla="*/ 401672 w 2880705"/>
              <a:gd name="connsiteY0" fmla="*/ 0 h 1289518"/>
              <a:gd name="connsiteX1" fmla="*/ 2479200 w 2880705"/>
              <a:gd name="connsiteY1" fmla="*/ 0 h 1289518"/>
              <a:gd name="connsiteX2" fmla="*/ 2481031 w 2880705"/>
              <a:gd name="connsiteY2" fmla="*/ 21154 h 1289518"/>
              <a:gd name="connsiteX3" fmla="*/ 2498924 w 2880705"/>
              <a:gd name="connsiteY3" fmla="*/ 56157 h 1289518"/>
              <a:gd name="connsiteX4" fmla="*/ 2858575 w 2880705"/>
              <a:gd name="connsiteY4" fmla="*/ 521442 h 1289518"/>
              <a:gd name="connsiteX5" fmla="*/ 2838986 w 2880705"/>
              <a:gd name="connsiteY5" fmla="*/ 670582 h 1289518"/>
              <a:gd name="connsiteX6" fmla="*/ 2738097 w 2880705"/>
              <a:gd name="connsiteY6" fmla="*/ 686462 h 1289518"/>
              <a:gd name="connsiteX7" fmla="*/ 2182705 w 2880705"/>
              <a:gd name="connsiteY7" fmla="*/ 489742 h 1289518"/>
              <a:gd name="connsiteX8" fmla="*/ 2046327 w 2880705"/>
              <a:gd name="connsiteY8" fmla="*/ 554357 h 1289518"/>
              <a:gd name="connsiteX9" fmla="*/ 2040213 w 2880705"/>
              <a:gd name="connsiteY9" fmla="*/ 593435 h 1289518"/>
              <a:gd name="connsiteX10" fmla="*/ 2056426 w 2880705"/>
              <a:gd name="connsiteY10" fmla="*/ 1180336 h 1289518"/>
              <a:gd name="connsiteX11" fmla="*/ 1952502 w 2880705"/>
              <a:gd name="connsiteY11" fmla="*/ 1289481 h 1289518"/>
              <a:gd name="connsiteX12" fmla="*/ 1861578 w 2880705"/>
              <a:gd name="connsiteY12" fmla="*/ 1243293 h 1289518"/>
              <a:gd name="connsiteX13" fmla="*/ 1528403 w 2880705"/>
              <a:gd name="connsiteY13" fmla="*/ 759047 h 1289518"/>
              <a:gd name="connsiteX14" fmla="*/ 1379916 w 2880705"/>
              <a:gd name="connsiteY14" fmla="*/ 731539 h 1289518"/>
              <a:gd name="connsiteX15" fmla="*/ 1352296 w 2880705"/>
              <a:gd name="connsiteY15" fmla="*/ 759047 h 1289518"/>
              <a:gd name="connsiteX16" fmla="*/ 1019120 w 2880705"/>
              <a:gd name="connsiteY16" fmla="*/ 1242108 h 1289518"/>
              <a:gd name="connsiteX17" fmla="*/ 870655 w 2880705"/>
              <a:gd name="connsiteY17" fmla="*/ 1269705 h 1289518"/>
              <a:gd name="connsiteX18" fmla="*/ 824272 w 2880705"/>
              <a:gd name="connsiteY18" fmla="*/ 1179151 h 1289518"/>
              <a:gd name="connsiteX19" fmla="*/ 840485 w 2880705"/>
              <a:gd name="connsiteY19" fmla="*/ 592250 h 1289518"/>
              <a:gd name="connsiteX20" fmla="*/ 737233 w 2880705"/>
              <a:gd name="connsiteY20" fmla="*/ 482468 h 1289518"/>
              <a:gd name="connsiteX21" fmla="*/ 697993 w 2880705"/>
              <a:gd name="connsiteY21" fmla="*/ 488557 h 1289518"/>
              <a:gd name="connsiteX22" fmla="*/ 142602 w 2880705"/>
              <a:gd name="connsiteY22" fmla="*/ 686462 h 1289518"/>
              <a:gd name="connsiteX23" fmla="*/ 6183 w 2880705"/>
              <a:gd name="connsiteY23" fmla="*/ 621921 h 1289518"/>
              <a:gd name="connsiteX24" fmla="*/ 22123 w 2880705"/>
              <a:gd name="connsiteY24" fmla="*/ 521442 h 1289518"/>
              <a:gd name="connsiteX25" fmla="*/ 381774 w 2880705"/>
              <a:gd name="connsiteY25" fmla="*/ 56157 h 1289518"/>
              <a:gd name="connsiteX26" fmla="*/ 400495 w 2880705"/>
              <a:gd name="connsiteY26" fmla="*/ 18327 h 1289518"/>
              <a:gd name="connsiteX27" fmla="*/ 493112 w 2880705"/>
              <a:gd name="connsiteY27" fmla="*/ 91440 h 1289518"/>
              <a:gd name="connsiteX0" fmla="*/ 401672 w 2880705"/>
              <a:gd name="connsiteY0" fmla="*/ 0 h 1289518"/>
              <a:gd name="connsiteX1" fmla="*/ 2479200 w 2880705"/>
              <a:gd name="connsiteY1" fmla="*/ 0 h 1289518"/>
              <a:gd name="connsiteX2" fmla="*/ 2481031 w 2880705"/>
              <a:gd name="connsiteY2" fmla="*/ 21154 h 1289518"/>
              <a:gd name="connsiteX3" fmla="*/ 2498924 w 2880705"/>
              <a:gd name="connsiteY3" fmla="*/ 56157 h 1289518"/>
              <a:gd name="connsiteX4" fmla="*/ 2858575 w 2880705"/>
              <a:gd name="connsiteY4" fmla="*/ 521442 h 1289518"/>
              <a:gd name="connsiteX5" fmla="*/ 2838986 w 2880705"/>
              <a:gd name="connsiteY5" fmla="*/ 670582 h 1289518"/>
              <a:gd name="connsiteX6" fmla="*/ 2738097 w 2880705"/>
              <a:gd name="connsiteY6" fmla="*/ 686462 h 1289518"/>
              <a:gd name="connsiteX7" fmla="*/ 2182705 w 2880705"/>
              <a:gd name="connsiteY7" fmla="*/ 489742 h 1289518"/>
              <a:gd name="connsiteX8" fmla="*/ 2046327 w 2880705"/>
              <a:gd name="connsiteY8" fmla="*/ 554357 h 1289518"/>
              <a:gd name="connsiteX9" fmla="*/ 2040213 w 2880705"/>
              <a:gd name="connsiteY9" fmla="*/ 593435 h 1289518"/>
              <a:gd name="connsiteX10" fmla="*/ 2056426 w 2880705"/>
              <a:gd name="connsiteY10" fmla="*/ 1180336 h 1289518"/>
              <a:gd name="connsiteX11" fmla="*/ 1952502 w 2880705"/>
              <a:gd name="connsiteY11" fmla="*/ 1289481 h 1289518"/>
              <a:gd name="connsiteX12" fmla="*/ 1861578 w 2880705"/>
              <a:gd name="connsiteY12" fmla="*/ 1243293 h 1289518"/>
              <a:gd name="connsiteX13" fmla="*/ 1528403 w 2880705"/>
              <a:gd name="connsiteY13" fmla="*/ 759047 h 1289518"/>
              <a:gd name="connsiteX14" fmla="*/ 1379916 w 2880705"/>
              <a:gd name="connsiteY14" fmla="*/ 731539 h 1289518"/>
              <a:gd name="connsiteX15" fmla="*/ 1352296 w 2880705"/>
              <a:gd name="connsiteY15" fmla="*/ 759047 h 1289518"/>
              <a:gd name="connsiteX16" fmla="*/ 1019120 w 2880705"/>
              <a:gd name="connsiteY16" fmla="*/ 1242108 h 1289518"/>
              <a:gd name="connsiteX17" fmla="*/ 870655 w 2880705"/>
              <a:gd name="connsiteY17" fmla="*/ 1269705 h 1289518"/>
              <a:gd name="connsiteX18" fmla="*/ 824272 w 2880705"/>
              <a:gd name="connsiteY18" fmla="*/ 1179151 h 1289518"/>
              <a:gd name="connsiteX19" fmla="*/ 840485 w 2880705"/>
              <a:gd name="connsiteY19" fmla="*/ 592250 h 1289518"/>
              <a:gd name="connsiteX20" fmla="*/ 737233 w 2880705"/>
              <a:gd name="connsiteY20" fmla="*/ 482468 h 1289518"/>
              <a:gd name="connsiteX21" fmla="*/ 697993 w 2880705"/>
              <a:gd name="connsiteY21" fmla="*/ 488557 h 1289518"/>
              <a:gd name="connsiteX22" fmla="*/ 142602 w 2880705"/>
              <a:gd name="connsiteY22" fmla="*/ 686462 h 1289518"/>
              <a:gd name="connsiteX23" fmla="*/ 6183 w 2880705"/>
              <a:gd name="connsiteY23" fmla="*/ 621921 h 1289518"/>
              <a:gd name="connsiteX24" fmla="*/ 22123 w 2880705"/>
              <a:gd name="connsiteY24" fmla="*/ 521442 h 1289518"/>
              <a:gd name="connsiteX25" fmla="*/ 381774 w 2880705"/>
              <a:gd name="connsiteY25" fmla="*/ 56157 h 1289518"/>
              <a:gd name="connsiteX26" fmla="*/ 400495 w 2880705"/>
              <a:gd name="connsiteY26" fmla="*/ 18327 h 1289518"/>
              <a:gd name="connsiteX0" fmla="*/ 2479200 w 2880705"/>
              <a:gd name="connsiteY0" fmla="*/ 0 h 1289518"/>
              <a:gd name="connsiteX1" fmla="*/ 2481031 w 2880705"/>
              <a:gd name="connsiteY1" fmla="*/ 21154 h 1289518"/>
              <a:gd name="connsiteX2" fmla="*/ 2498924 w 2880705"/>
              <a:gd name="connsiteY2" fmla="*/ 56157 h 1289518"/>
              <a:gd name="connsiteX3" fmla="*/ 2858575 w 2880705"/>
              <a:gd name="connsiteY3" fmla="*/ 521442 h 1289518"/>
              <a:gd name="connsiteX4" fmla="*/ 2838986 w 2880705"/>
              <a:gd name="connsiteY4" fmla="*/ 670582 h 1289518"/>
              <a:gd name="connsiteX5" fmla="*/ 2738097 w 2880705"/>
              <a:gd name="connsiteY5" fmla="*/ 686462 h 1289518"/>
              <a:gd name="connsiteX6" fmla="*/ 2182705 w 2880705"/>
              <a:gd name="connsiteY6" fmla="*/ 489742 h 1289518"/>
              <a:gd name="connsiteX7" fmla="*/ 2046327 w 2880705"/>
              <a:gd name="connsiteY7" fmla="*/ 554357 h 1289518"/>
              <a:gd name="connsiteX8" fmla="*/ 2040213 w 2880705"/>
              <a:gd name="connsiteY8" fmla="*/ 593435 h 1289518"/>
              <a:gd name="connsiteX9" fmla="*/ 2056426 w 2880705"/>
              <a:gd name="connsiteY9" fmla="*/ 1180336 h 1289518"/>
              <a:gd name="connsiteX10" fmla="*/ 1952502 w 2880705"/>
              <a:gd name="connsiteY10" fmla="*/ 1289481 h 1289518"/>
              <a:gd name="connsiteX11" fmla="*/ 1861578 w 2880705"/>
              <a:gd name="connsiteY11" fmla="*/ 1243293 h 1289518"/>
              <a:gd name="connsiteX12" fmla="*/ 1528403 w 2880705"/>
              <a:gd name="connsiteY12" fmla="*/ 759047 h 1289518"/>
              <a:gd name="connsiteX13" fmla="*/ 1379916 w 2880705"/>
              <a:gd name="connsiteY13" fmla="*/ 731539 h 1289518"/>
              <a:gd name="connsiteX14" fmla="*/ 1352296 w 2880705"/>
              <a:gd name="connsiteY14" fmla="*/ 759047 h 1289518"/>
              <a:gd name="connsiteX15" fmla="*/ 1019120 w 2880705"/>
              <a:gd name="connsiteY15" fmla="*/ 1242108 h 1289518"/>
              <a:gd name="connsiteX16" fmla="*/ 870655 w 2880705"/>
              <a:gd name="connsiteY16" fmla="*/ 1269705 h 1289518"/>
              <a:gd name="connsiteX17" fmla="*/ 824272 w 2880705"/>
              <a:gd name="connsiteY17" fmla="*/ 1179151 h 1289518"/>
              <a:gd name="connsiteX18" fmla="*/ 840485 w 2880705"/>
              <a:gd name="connsiteY18" fmla="*/ 592250 h 1289518"/>
              <a:gd name="connsiteX19" fmla="*/ 737233 w 2880705"/>
              <a:gd name="connsiteY19" fmla="*/ 482468 h 1289518"/>
              <a:gd name="connsiteX20" fmla="*/ 697993 w 2880705"/>
              <a:gd name="connsiteY20" fmla="*/ 488557 h 1289518"/>
              <a:gd name="connsiteX21" fmla="*/ 142602 w 2880705"/>
              <a:gd name="connsiteY21" fmla="*/ 686462 h 1289518"/>
              <a:gd name="connsiteX22" fmla="*/ 6183 w 2880705"/>
              <a:gd name="connsiteY22" fmla="*/ 621921 h 1289518"/>
              <a:gd name="connsiteX23" fmla="*/ 22123 w 2880705"/>
              <a:gd name="connsiteY23" fmla="*/ 521442 h 1289518"/>
              <a:gd name="connsiteX24" fmla="*/ 381774 w 2880705"/>
              <a:gd name="connsiteY24" fmla="*/ 56157 h 1289518"/>
              <a:gd name="connsiteX25" fmla="*/ 400495 w 2880705"/>
              <a:gd name="connsiteY25" fmla="*/ 18327 h 1289518"/>
              <a:gd name="connsiteX0" fmla="*/ 2479200 w 2880705"/>
              <a:gd name="connsiteY0" fmla="*/ 0 h 1289518"/>
              <a:gd name="connsiteX1" fmla="*/ 2481031 w 2880705"/>
              <a:gd name="connsiteY1" fmla="*/ 21154 h 1289518"/>
              <a:gd name="connsiteX2" fmla="*/ 2498924 w 2880705"/>
              <a:gd name="connsiteY2" fmla="*/ 56157 h 1289518"/>
              <a:gd name="connsiteX3" fmla="*/ 2858575 w 2880705"/>
              <a:gd name="connsiteY3" fmla="*/ 521442 h 1289518"/>
              <a:gd name="connsiteX4" fmla="*/ 2838986 w 2880705"/>
              <a:gd name="connsiteY4" fmla="*/ 670582 h 1289518"/>
              <a:gd name="connsiteX5" fmla="*/ 2738097 w 2880705"/>
              <a:gd name="connsiteY5" fmla="*/ 686462 h 1289518"/>
              <a:gd name="connsiteX6" fmla="*/ 2182705 w 2880705"/>
              <a:gd name="connsiteY6" fmla="*/ 489742 h 1289518"/>
              <a:gd name="connsiteX7" fmla="*/ 2046327 w 2880705"/>
              <a:gd name="connsiteY7" fmla="*/ 554357 h 1289518"/>
              <a:gd name="connsiteX8" fmla="*/ 2040213 w 2880705"/>
              <a:gd name="connsiteY8" fmla="*/ 593435 h 1289518"/>
              <a:gd name="connsiteX9" fmla="*/ 2056426 w 2880705"/>
              <a:gd name="connsiteY9" fmla="*/ 1180336 h 1289518"/>
              <a:gd name="connsiteX10" fmla="*/ 1952502 w 2880705"/>
              <a:gd name="connsiteY10" fmla="*/ 1289481 h 1289518"/>
              <a:gd name="connsiteX11" fmla="*/ 1861578 w 2880705"/>
              <a:gd name="connsiteY11" fmla="*/ 1243293 h 1289518"/>
              <a:gd name="connsiteX12" fmla="*/ 1528403 w 2880705"/>
              <a:gd name="connsiteY12" fmla="*/ 759047 h 1289518"/>
              <a:gd name="connsiteX13" fmla="*/ 1379916 w 2880705"/>
              <a:gd name="connsiteY13" fmla="*/ 731539 h 1289518"/>
              <a:gd name="connsiteX14" fmla="*/ 1352296 w 2880705"/>
              <a:gd name="connsiteY14" fmla="*/ 759047 h 1289518"/>
              <a:gd name="connsiteX15" fmla="*/ 1019120 w 2880705"/>
              <a:gd name="connsiteY15" fmla="*/ 1242108 h 1289518"/>
              <a:gd name="connsiteX16" fmla="*/ 870655 w 2880705"/>
              <a:gd name="connsiteY16" fmla="*/ 1269705 h 1289518"/>
              <a:gd name="connsiteX17" fmla="*/ 824272 w 2880705"/>
              <a:gd name="connsiteY17" fmla="*/ 1179151 h 1289518"/>
              <a:gd name="connsiteX18" fmla="*/ 840485 w 2880705"/>
              <a:gd name="connsiteY18" fmla="*/ 592250 h 1289518"/>
              <a:gd name="connsiteX19" fmla="*/ 737233 w 2880705"/>
              <a:gd name="connsiteY19" fmla="*/ 482468 h 1289518"/>
              <a:gd name="connsiteX20" fmla="*/ 697993 w 2880705"/>
              <a:gd name="connsiteY20" fmla="*/ 488557 h 1289518"/>
              <a:gd name="connsiteX21" fmla="*/ 142602 w 2880705"/>
              <a:gd name="connsiteY21" fmla="*/ 686462 h 1289518"/>
              <a:gd name="connsiteX22" fmla="*/ 6183 w 2880705"/>
              <a:gd name="connsiteY22" fmla="*/ 621921 h 1289518"/>
              <a:gd name="connsiteX23" fmla="*/ 22123 w 2880705"/>
              <a:gd name="connsiteY23" fmla="*/ 521442 h 1289518"/>
              <a:gd name="connsiteX24" fmla="*/ 381774 w 2880705"/>
              <a:gd name="connsiteY24" fmla="*/ 56157 h 1289518"/>
              <a:gd name="connsiteX0" fmla="*/ 2481031 w 2880705"/>
              <a:gd name="connsiteY0" fmla="*/ 0 h 1268364"/>
              <a:gd name="connsiteX1" fmla="*/ 2498924 w 2880705"/>
              <a:gd name="connsiteY1" fmla="*/ 35003 h 1268364"/>
              <a:gd name="connsiteX2" fmla="*/ 2858575 w 2880705"/>
              <a:gd name="connsiteY2" fmla="*/ 500288 h 1268364"/>
              <a:gd name="connsiteX3" fmla="*/ 2838986 w 2880705"/>
              <a:gd name="connsiteY3" fmla="*/ 649428 h 1268364"/>
              <a:gd name="connsiteX4" fmla="*/ 2738097 w 2880705"/>
              <a:gd name="connsiteY4" fmla="*/ 665308 h 1268364"/>
              <a:gd name="connsiteX5" fmla="*/ 2182705 w 2880705"/>
              <a:gd name="connsiteY5" fmla="*/ 468588 h 1268364"/>
              <a:gd name="connsiteX6" fmla="*/ 2046327 w 2880705"/>
              <a:gd name="connsiteY6" fmla="*/ 533203 h 1268364"/>
              <a:gd name="connsiteX7" fmla="*/ 2040213 w 2880705"/>
              <a:gd name="connsiteY7" fmla="*/ 572281 h 1268364"/>
              <a:gd name="connsiteX8" fmla="*/ 2056426 w 2880705"/>
              <a:gd name="connsiteY8" fmla="*/ 1159182 h 1268364"/>
              <a:gd name="connsiteX9" fmla="*/ 1952502 w 2880705"/>
              <a:gd name="connsiteY9" fmla="*/ 1268327 h 1268364"/>
              <a:gd name="connsiteX10" fmla="*/ 1861578 w 2880705"/>
              <a:gd name="connsiteY10" fmla="*/ 1222139 h 1268364"/>
              <a:gd name="connsiteX11" fmla="*/ 1528403 w 2880705"/>
              <a:gd name="connsiteY11" fmla="*/ 737893 h 1268364"/>
              <a:gd name="connsiteX12" fmla="*/ 1379916 w 2880705"/>
              <a:gd name="connsiteY12" fmla="*/ 710385 h 1268364"/>
              <a:gd name="connsiteX13" fmla="*/ 1352296 w 2880705"/>
              <a:gd name="connsiteY13" fmla="*/ 737893 h 1268364"/>
              <a:gd name="connsiteX14" fmla="*/ 1019120 w 2880705"/>
              <a:gd name="connsiteY14" fmla="*/ 1220954 h 1268364"/>
              <a:gd name="connsiteX15" fmla="*/ 870655 w 2880705"/>
              <a:gd name="connsiteY15" fmla="*/ 1248551 h 1268364"/>
              <a:gd name="connsiteX16" fmla="*/ 824272 w 2880705"/>
              <a:gd name="connsiteY16" fmla="*/ 1157997 h 1268364"/>
              <a:gd name="connsiteX17" fmla="*/ 840485 w 2880705"/>
              <a:gd name="connsiteY17" fmla="*/ 571096 h 1268364"/>
              <a:gd name="connsiteX18" fmla="*/ 737233 w 2880705"/>
              <a:gd name="connsiteY18" fmla="*/ 461314 h 1268364"/>
              <a:gd name="connsiteX19" fmla="*/ 697993 w 2880705"/>
              <a:gd name="connsiteY19" fmla="*/ 467403 h 1268364"/>
              <a:gd name="connsiteX20" fmla="*/ 142602 w 2880705"/>
              <a:gd name="connsiteY20" fmla="*/ 665308 h 1268364"/>
              <a:gd name="connsiteX21" fmla="*/ 6183 w 2880705"/>
              <a:gd name="connsiteY21" fmla="*/ 600767 h 1268364"/>
              <a:gd name="connsiteX22" fmla="*/ 22123 w 2880705"/>
              <a:gd name="connsiteY22" fmla="*/ 500288 h 1268364"/>
              <a:gd name="connsiteX23" fmla="*/ 381774 w 2880705"/>
              <a:gd name="connsiteY23" fmla="*/ 35003 h 1268364"/>
              <a:gd name="connsiteX0" fmla="*/ 2498924 w 2880705"/>
              <a:gd name="connsiteY0" fmla="*/ 0 h 1233361"/>
              <a:gd name="connsiteX1" fmla="*/ 2858575 w 2880705"/>
              <a:gd name="connsiteY1" fmla="*/ 465285 h 1233361"/>
              <a:gd name="connsiteX2" fmla="*/ 2838986 w 2880705"/>
              <a:gd name="connsiteY2" fmla="*/ 614425 h 1233361"/>
              <a:gd name="connsiteX3" fmla="*/ 2738097 w 2880705"/>
              <a:gd name="connsiteY3" fmla="*/ 630305 h 1233361"/>
              <a:gd name="connsiteX4" fmla="*/ 2182705 w 2880705"/>
              <a:gd name="connsiteY4" fmla="*/ 433585 h 1233361"/>
              <a:gd name="connsiteX5" fmla="*/ 2046327 w 2880705"/>
              <a:gd name="connsiteY5" fmla="*/ 498200 h 1233361"/>
              <a:gd name="connsiteX6" fmla="*/ 2040213 w 2880705"/>
              <a:gd name="connsiteY6" fmla="*/ 537278 h 1233361"/>
              <a:gd name="connsiteX7" fmla="*/ 2056426 w 2880705"/>
              <a:gd name="connsiteY7" fmla="*/ 1124179 h 1233361"/>
              <a:gd name="connsiteX8" fmla="*/ 1952502 w 2880705"/>
              <a:gd name="connsiteY8" fmla="*/ 1233324 h 1233361"/>
              <a:gd name="connsiteX9" fmla="*/ 1861578 w 2880705"/>
              <a:gd name="connsiteY9" fmla="*/ 1187136 h 1233361"/>
              <a:gd name="connsiteX10" fmla="*/ 1528403 w 2880705"/>
              <a:gd name="connsiteY10" fmla="*/ 702890 h 1233361"/>
              <a:gd name="connsiteX11" fmla="*/ 1379916 w 2880705"/>
              <a:gd name="connsiteY11" fmla="*/ 675382 h 1233361"/>
              <a:gd name="connsiteX12" fmla="*/ 1352296 w 2880705"/>
              <a:gd name="connsiteY12" fmla="*/ 702890 h 1233361"/>
              <a:gd name="connsiteX13" fmla="*/ 1019120 w 2880705"/>
              <a:gd name="connsiteY13" fmla="*/ 1185951 h 1233361"/>
              <a:gd name="connsiteX14" fmla="*/ 870655 w 2880705"/>
              <a:gd name="connsiteY14" fmla="*/ 1213548 h 1233361"/>
              <a:gd name="connsiteX15" fmla="*/ 824272 w 2880705"/>
              <a:gd name="connsiteY15" fmla="*/ 1122994 h 1233361"/>
              <a:gd name="connsiteX16" fmla="*/ 840485 w 2880705"/>
              <a:gd name="connsiteY16" fmla="*/ 536093 h 1233361"/>
              <a:gd name="connsiteX17" fmla="*/ 737233 w 2880705"/>
              <a:gd name="connsiteY17" fmla="*/ 426311 h 1233361"/>
              <a:gd name="connsiteX18" fmla="*/ 697993 w 2880705"/>
              <a:gd name="connsiteY18" fmla="*/ 432400 h 1233361"/>
              <a:gd name="connsiteX19" fmla="*/ 142602 w 2880705"/>
              <a:gd name="connsiteY19" fmla="*/ 630305 h 1233361"/>
              <a:gd name="connsiteX20" fmla="*/ 6183 w 2880705"/>
              <a:gd name="connsiteY20" fmla="*/ 565764 h 1233361"/>
              <a:gd name="connsiteX21" fmla="*/ 22123 w 2880705"/>
              <a:gd name="connsiteY21" fmla="*/ 465285 h 1233361"/>
              <a:gd name="connsiteX22" fmla="*/ 381774 w 2880705"/>
              <a:gd name="connsiteY22" fmla="*/ 0 h 123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0705" h="1233361">
                <a:moveTo>
                  <a:pt x="2498924" y="0"/>
                </a:moveTo>
                <a:lnTo>
                  <a:pt x="2858575" y="465285"/>
                </a:lnTo>
                <a:cubicBezTo>
                  <a:pt x="2894525" y="511858"/>
                  <a:pt x="2885750" y="578636"/>
                  <a:pt x="2838986" y="614425"/>
                </a:cubicBezTo>
                <a:cubicBezTo>
                  <a:pt x="2810235" y="636438"/>
                  <a:pt x="2772247" y="642408"/>
                  <a:pt x="2738097" y="630305"/>
                </a:cubicBezTo>
                <a:lnTo>
                  <a:pt x="2182705" y="433585"/>
                </a:lnTo>
                <a:cubicBezTo>
                  <a:pt x="2127122" y="413913"/>
                  <a:pt x="2066064" y="442843"/>
                  <a:pt x="2046327" y="498200"/>
                </a:cubicBezTo>
                <a:cubicBezTo>
                  <a:pt x="2041850" y="510732"/>
                  <a:pt x="2039782" y="523990"/>
                  <a:pt x="2040213" y="537278"/>
                </a:cubicBezTo>
                <a:lnTo>
                  <a:pt x="2056426" y="1124179"/>
                </a:lnTo>
                <a:cubicBezTo>
                  <a:pt x="2057988" y="1182899"/>
                  <a:pt x="2011462" y="1231768"/>
                  <a:pt x="1952502" y="1233324"/>
                </a:cubicBezTo>
                <a:cubicBezTo>
                  <a:pt x="1916299" y="1234286"/>
                  <a:pt x="1882059" y="1216896"/>
                  <a:pt x="1861578" y="1187136"/>
                </a:cubicBezTo>
                <a:lnTo>
                  <a:pt x="1528403" y="702890"/>
                </a:lnTo>
                <a:cubicBezTo>
                  <a:pt x="1495025" y="654451"/>
                  <a:pt x="1428554" y="642141"/>
                  <a:pt x="1379916" y="675382"/>
                </a:cubicBezTo>
                <a:cubicBezTo>
                  <a:pt x="1369088" y="682774"/>
                  <a:pt x="1359733" y="692106"/>
                  <a:pt x="1352296" y="702890"/>
                </a:cubicBezTo>
                <a:lnTo>
                  <a:pt x="1019120" y="1185951"/>
                </a:lnTo>
                <a:cubicBezTo>
                  <a:pt x="985776" y="1234405"/>
                  <a:pt x="919306" y="1246759"/>
                  <a:pt x="870655" y="1213548"/>
                </a:cubicBezTo>
                <a:cubicBezTo>
                  <a:pt x="840772" y="1193150"/>
                  <a:pt x="823308" y="1159065"/>
                  <a:pt x="824272" y="1122994"/>
                </a:cubicBezTo>
                <a:lnTo>
                  <a:pt x="840485" y="536093"/>
                </a:lnTo>
                <a:cubicBezTo>
                  <a:pt x="842410" y="477388"/>
                  <a:pt x="796183" y="428237"/>
                  <a:pt x="737233" y="426311"/>
                </a:cubicBezTo>
                <a:cubicBezTo>
                  <a:pt x="723885" y="425882"/>
                  <a:pt x="710576" y="427941"/>
                  <a:pt x="697993" y="432400"/>
                </a:cubicBezTo>
                <a:lnTo>
                  <a:pt x="142602" y="630305"/>
                </a:lnTo>
                <a:cubicBezTo>
                  <a:pt x="87034" y="650007"/>
                  <a:pt x="25957" y="621106"/>
                  <a:pt x="6183" y="565764"/>
                </a:cubicBezTo>
                <a:cubicBezTo>
                  <a:pt x="-5972" y="531752"/>
                  <a:pt x="29" y="493919"/>
                  <a:pt x="22123" y="465285"/>
                </a:cubicBezTo>
                <a:lnTo>
                  <a:pt x="381774" y="0"/>
                </a:lnTo>
              </a:path>
            </a:pathLst>
          </a:custGeom>
          <a:noFill/>
          <a:ln w="12700"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1308251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8C6195B-A529-B194-8EEB-D9F6765ED808}"/>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2" name="Oval 1">
              <a:extLst>
                <a:ext uri="{FF2B5EF4-FFF2-40B4-BE49-F238E27FC236}">
                  <a16:creationId xmlns:a16="http://schemas.microsoft.com/office/drawing/2014/main" id="{927B1A18-E353-8A7B-31EB-BC6D9C7EC252}"/>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5" name="Oval 4">
              <a:extLst>
                <a:ext uri="{FF2B5EF4-FFF2-40B4-BE49-F238E27FC236}">
                  <a16:creationId xmlns:a16="http://schemas.microsoft.com/office/drawing/2014/main" id="{E4257EBF-980B-50F6-F2E7-DABF6EC0EB57}"/>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6" name="Oval 5">
              <a:extLst>
                <a:ext uri="{FF2B5EF4-FFF2-40B4-BE49-F238E27FC236}">
                  <a16:creationId xmlns:a16="http://schemas.microsoft.com/office/drawing/2014/main" id="{A9AE108C-8743-F6E4-0332-E51A9E3F78A8}"/>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0" name="Straight Connector 9">
            <a:extLst>
              <a:ext uri="{FF2B5EF4-FFF2-40B4-BE49-F238E27FC236}">
                <a16:creationId xmlns:a16="http://schemas.microsoft.com/office/drawing/2014/main" id="{559282AB-3B7A-F154-F268-B21EC0D67718}"/>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09A88521-F488-989D-FFA3-A0C06CD002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773" r="241"/>
          <a:stretch/>
        </p:blipFill>
        <p:spPr>
          <a:xfrm>
            <a:off x="0" y="434032"/>
            <a:ext cx="6572250" cy="5989936"/>
          </a:xfrm>
          <a:prstGeom prst="rect">
            <a:avLst/>
          </a:prstGeom>
        </p:spPr>
      </p:pic>
      <p:pic>
        <p:nvPicPr>
          <p:cNvPr id="9" name="Graphic 8">
            <a:extLst>
              <a:ext uri="{FF2B5EF4-FFF2-40B4-BE49-F238E27FC236}">
                <a16:creationId xmlns:a16="http://schemas.microsoft.com/office/drawing/2014/main" id="{B9E475B3-1076-1058-A4BB-9BC97CDECCD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68946" y="5658605"/>
            <a:ext cx="3861420" cy="590682"/>
          </a:xfrm>
          <a:prstGeom prst="rect">
            <a:avLst/>
          </a:prstGeom>
        </p:spPr>
      </p:pic>
      <p:grpSp>
        <p:nvGrpSpPr>
          <p:cNvPr id="11" name="Group 10">
            <a:extLst>
              <a:ext uri="{FF2B5EF4-FFF2-40B4-BE49-F238E27FC236}">
                <a16:creationId xmlns:a16="http://schemas.microsoft.com/office/drawing/2014/main" id="{4A6DE143-81C4-5939-FE72-9A1ADD94EDBF}"/>
              </a:ext>
            </a:extLst>
          </p:cNvPr>
          <p:cNvGrpSpPr>
            <a:grpSpLocks noChangeAspect="1"/>
          </p:cNvGrpSpPr>
          <p:nvPr userDrawn="1"/>
        </p:nvGrpSpPr>
        <p:grpSpPr>
          <a:xfrm rot="16200000">
            <a:off x="2271201" y="90057"/>
            <a:ext cx="382723" cy="1683966"/>
            <a:chOff x="9323109" y="1648691"/>
            <a:chExt cx="125691" cy="553039"/>
          </a:xfrm>
          <a:noFill/>
        </p:grpSpPr>
        <p:sp>
          <p:nvSpPr>
            <p:cNvPr id="12" name="Oval 11">
              <a:extLst>
                <a:ext uri="{FF2B5EF4-FFF2-40B4-BE49-F238E27FC236}">
                  <a16:creationId xmlns:a16="http://schemas.microsoft.com/office/drawing/2014/main" id="{B3939A39-9BEC-1E21-EEF4-DC9BD79578F1}"/>
                </a:ext>
              </a:extLst>
            </p:cNvPr>
            <p:cNvSpPr/>
            <p:nvPr userDrawn="1"/>
          </p:nvSpPr>
          <p:spPr>
            <a:xfrm>
              <a:off x="9323109" y="1648691"/>
              <a:ext cx="125691" cy="125691"/>
            </a:xfrm>
            <a:prstGeom prst="ellipse">
              <a:avLst/>
            </a:prstGeom>
            <a:grpFill/>
            <a:ln w="19050" cap="flat">
              <a:solidFill>
                <a:schemeClr val="accent4"/>
              </a:solidFill>
              <a:prstDash val="solid"/>
              <a:miter/>
            </a:ln>
          </p:spPr>
          <p:txBody>
            <a:bodyPr rtlCol="0" anchor="ctr"/>
            <a:lstStyle/>
            <a:p>
              <a:pPr algn="l"/>
              <a:endParaRPr lang="en-US" noProof="0"/>
            </a:p>
          </p:txBody>
        </p:sp>
        <p:sp>
          <p:nvSpPr>
            <p:cNvPr id="13" name="Oval 12">
              <a:extLst>
                <a:ext uri="{FF2B5EF4-FFF2-40B4-BE49-F238E27FC236}">
                  <a16:creationId xmlns:a16="http://schemas.microsoft.com/office/drawing/2014/main" id="{5BF41C48-2742-E3AE-1AFE-3B5536E6E893}"/>
                </a:ext>
              </a:extLst>
            </p:cNvPr>
            <p:cNvSpPr/>
            <p:nvPr userDrawn="1"/>
          </p:nvSpPr>
          <p:spPr>
            <a:xfrm>
              <a:off x="9323109" y="1862365"/>
              <a:ext cx="125691" cy="125691"/>
            </a:xfrm>
            <a:prstGeom prst="ellipse">
              <a:avLst/>
            </a:prstGeom>
            <a:grpFill/>
            <a:ln w="19050" cap="flat">
              <a:solidFill>
                <a:schemeClr val="accent4"/>
              </a:solidFill>
              <a:prstDash val="solid"/>
              <a:miter/>
            </a:ln>
          </p:spPr>
          <p:txBody>
            <a:bodyPr rtlCol="0" anchor="ctr"/>
            <a:lstStyle/>
            <a:p>
              <a:pPr algn="l"/>
              <a:endParaRPr lang="en-US" noProof="0"/>
            </a:p>
          </p:txBody>
        </p:sp>
        <p:sp>
          <p:nvSpPr>
            <p:cNvPr id="14" name="Oval 13">
              <a:extLst>
                <a:ext uri="{FF2B5EF4-FFF2-40B4-BE49-F238E27FC236}">
                  <a16:creationId xmlns:a16="http://schemas.microsoft.com/office/drawing/2014/main" id="{5DEE3CFD-1E26-F0E6-F8A0-2101065C4ADF}"/>
                </a:ext>
              </a:extLst>
            </p:cNvPr>
            <p:cNvSpPr/>
            <p:nvPr userDrawn="1"/>
          </p:nvSpPr>
          <p:spPr>
            <a:xfrm>
              <a:off x="9323109" y="2076039"/>
              <a:ext cx="125691" cy="125691"/>
            </a:xfrm>
            <a:prstGeom prst="ellipse">
              <a:avLst/>
            </a:prstGeom>
            <a:grpFill/>
            <a:ln w="19050" cap="flat">
              <a:solidFill>
                <a:schemeClr val="accent4"/>
              </a:solidFill>
              <a:prstDash val="solid"/>
              <a:miter/>
            </a:ln>
          </p:spPr>
          <p:txBody>
            <a:bodyPr rtlCol="0" anchor="ctr"/>
            <a:lstStyle/>
            <a:p>
              <a:pPr algn="l"/>
              <a:endParaRPr lang="en-US" noProof="0"/>
            </a:p>
          </p:txBody>
        </p:sp>
      </p:grpSp>
      <p:sp>
        <p:nvSpPr>
          <p:cNvPr id="15" name="Title 14">
            <a:extLst>
              <a:ext uri="{FF2B5EF4-FFF2-40B4-BE49-F238E27FC236}">
                <a16:creationId xmlns:a16="http://schemas.microsoft.com/office/drawing/2014/main" id="{FE641A46-F193-84A0-814A-2296DABEF914}"/>
              </a:ext>
            </a:extLst>
          </p:cNvPr>
          <p:cNvSpPr>
            <a:spLocks noGrp="1"/>
          </p:cNvSpPr>
          <p:nvPr>
            <p:ph type="title"/>
          </p:nvPr>
        </p:nvSpPr>
        <p:spPr>
          <a:xfrm>
            <a:off x="838200" y="1252728"/>
            <a:ext cx="4700016" cy="4407408"/>
          </a:xfrm>
        </p:spPr>
        <p:txBody>
          <a:bodyPr/>
          <a:lstStyle>
            <a:lvl1pPr algn="ctr">
              <a:lnSpc>
                <a:spcPct val="75000"/>
              </a:lnSpc>
              <a:defRPr b="0" spc="-150" baseline="0"/>
            </a:lvl1pPr>
          </a:lstStyle>
          <a:p>
            <a:r>
              <a:rPr lang="en-US" noProof="0"/>
              <a:t>Click to edit Master title style</a:t>
            </a:r>
          </a:p>
        </p:txBody>
      </p:sp>
      <p:sp>
        <p:nvSpPr>
          <p:cNvPr id="17" name="Content Placeholder 16">
            <a:extLst>
              <a:ext uri="{FF2B5EF4-FFF2-40B4-BE49-F238E27FC236}">
                <a16:creationId xmlns:a16="http://schemas.microsoft.com/office/drawing/2014/main" id="{10D768E5-FC97-AEDE-E10B-D52CFC4438AE}"/>
              </a:ext>
            </a:extLst>
          </p:cNvPr>
          <p:cNvSpPr>
            <a:spLocks noGrp="1"/>
          </p:cNvSpPr>
          <p:nvPr>
            <p:ph sz="quarter" idx="13"/>
          </p:nvPr>
        </p:nvSpPr>
        <p:spPr>
          <a:xfrm>
            <a:off x="6574536" y="1252538"/>
            <a:ext cx="4709160" cy="4405312"/>
          </a:xfrm>
        </p:spPr>
        <p:txBody>
          <a:bodyPr anchor="ctr">
            <a:normAutofit/>
          </a:bodyPr>
          <a:lstStyle>
            <a:lvl1pPr>
              <a:buSzPct val="100000"/>
              <a:defRPr sz="2400"/>
            </a:lvl1pPr>
            <a:lvl2pPr>
              <a:buSzPct val="100000"/>
              <a:defRPr sz="2000"/>
            </a:lvl2pPr>
            <a:lvl3pPr>
              <a:buSzPct val="100000"/>
              <a:defRPr sz="1800"/>
            </a:lvl3pPr>
            <a:lvl4pPr>
              <a:buSzPct val="100000"/>
              <a:defRPr sz="1600"/>
            </a:lvl4pPr>
            <a:lvl5pPr>
              <a:buSzPct val="100000"/>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4">
            <a:extLst>
              <a:ext uri="{FF2B5EF4-FFF2-40B4-BE49-F238E27FC236}">
                <a16:creationId xmlns:a16="http://schemas.microsoft.com/office/drawing/2014/main" id="{1A68EFF5-024A-108B-EF96-9ECB9C964AC9}"/>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4" name="Slide Number Placeholder 5">
            <a:extLst>
              <a:ext uri="{FF2B5EF4-FFF2-40B4-BE49-F238E27FC236}">
                <a16:creationId xmlns:a16="http://schemas.microsoft.com/office/drawing/2014/main" id="{AE34BFD5-FBEF-90A7-2193-4A8C15715CDD}"/>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30190366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break 0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9FA9F8E-98FD-2BBB-7DD4-F23A9B14E57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7" r="14201" b="28652"/>
          <a:stretch/>
        </p:blipFill>
        <p:spPr>
          <a:xfrm>
            <a:off x="2782066" y="2584302"/>
            <a:ext cx="9409934" cy="4273698"/>
          </a:xfrm>
          <a:prstGeom prst="rect">
            <a:avLst/>
          </a:prstGeom>
        </p:spPr>
      </p:pic>
      <p:pic>
        <p:nvPicPr>
          <p:cNvPr id="7" name="Graphic 6">
            <a:extLst>
              <a:ext uri="{FF2B5EF4-FFF2-40B4-BE49-F238E27FC236}">
                <a16:creationId xmlns:a16="http://schemas.microsoft.com/office/drawing/2014/main" id="{258A02CD-F2ED-C094-2730-49C12A8E9C2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9946" t="63379"/>
          <a:stretch/>
        </p:blipFill>
        <p:spPr>
          <a:xfrm rot="16200000">
            <a:off x="-1049967" y="4478967"/>
            <a:ext cx="3429002" cy="1329068"/>
          </a:xfrm>
          <a:prstGeom prst="rect">
            <a:avLst/>
          </a:prstGeom>
        </p:spPr>
      </p:pic>
      <p:pic>
        <p:nvPicPr>
          <p:cNvPr id="8" name="Graphic 7">
            <a:extLst>
              <a:ext uri="{FF2B5EF4-FFF2-40B4-BE49-F238E27FC236}">
                <a16:creationId xmlns:a16="http://schemas.microsoft.com/office/drawing/2014/main" id="{0E6DC10C-8C81-9429-D5F9-6EB7FC9D6D5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rot="19771497">
            <a:off x="467993" y="462510"/>
            <a:ext cx="886462" cy="891080"/>
          </a:xfrm>
          <a:prstGeom prst="rect">
            <a:avLst/>
          </a:prstGeom>
        </p:spPr>
      </p:pic>
      <p:grpSp>
        <p:nvGrpSpPr>
          <p:cNvPr id="9" name="Group 8">
            <a:extLst>
              <a:ext uri="{FF2B5EF4-FFF2-40B4-BE49-F238E27FC236}">
                <a16:creationId xmlns:a16="http://schemas.microsoft.com/office/drawing/2014/main" id="{2DB1E7B1-038F-0F7F-FAE5-7F4CD3179FC8}"/>
              </a:ext>
            </a:extLst>
          </p:cNvPr>
          <p:cNvGrpSpPr>
            <a:grpSpLocks noChangeAspect="1"/>
          </p:cNvGrpSpPr>
          <p:nvPr userDrawn="1"/>
        </p:nvGrpSpPr>
        <p:grpSpPr>
          <a:xfrm rot="16200000">
            <a:off x="2271201" y="90057"/>
            <a:ext cx="382723" cy="1683966"/>
            <a:chOff x="9323109" y="1648691"/>
            <a:chExt cx="125691" cy="553039"/>
          </a:xfrm>
          <a:noFill/>
        </p:grpSpPr>
        <p:sp>
          <p:nvSpPr>
            <p:cNvPr id="10" name="Oval 9">
              <a:extLst>
                <a:ext uri="{FF2B5EF4-FFF2-40B4-BE49-F238E27FC236}">
                  <a16:creationId xmlns:a16="http://schemas.microsoft.com/office/drawing/2014/main" id="{4F060834-B189-1F42-9165-B6210D7027E1}"/>
                </a:ext>
              </a:extLst>
            </p:cNvPr>
            <p:cNvSpPr/>
            <p:nvPr userDrawn="1"/>
          </p:nvSpPr>
          <p:spPr>
            <a:xfrm>
              <a:off x="9323109" y="1648691"/>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sp>
          <p:nvSpPr>
            <p:cNvPr id="11" name="Oval 10">
              <a:extLst>
                <a:ext uri="{FF2B5EF4-FFF2-40B4-BE49-F238E27FC236}">
                  <a16:creationId xmlns:a16="http://schemas.microsoft.com/office/drawing/2014/main" id="{347E209A-E581-ABC3-A617-C901F28124A8}"/>
                </a:ext>
              </a:extLst>
            </p:cNvPr>
            <p:cNvSpPr/>
            <p:nvPr userDrawn="1"/>
          </p:nvSpPr>
          <p:spPr>
            <a:xfrm>
              <a:off x="9323109" y="1862365"/>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sp>
          <p:nvSpPr>
            <p:cNvPr id="12" name="Oval 11">
              <a:extLst>
                <a:ext uri="{FF2B5EF4-FFF2-40B4-BE49-F238E27FC236}">
                  <a16:creationId xmlns:a16="http://schemas.microsoft.com/office/drawing/2014/main" id="{D26ABAF1-5A8D-4885-E604-3DC4031F8EDA}"/>
                </a:ext>
              </a:extLst>
            </p:cNvPr>
            <p:cNvSpPr/>
            <p:nvPr userDrawn="1"/>
          </p:nvSpPr>
          <p:spPr>
            <a:xfrm>
              <a:off x="9323109" y="2076039"/>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grpSp>
      <p:sp>
        <p:nvSpPr>
          <p:cNvPr id="2" name="Title 1">
            <a:extLst>
              <a:ext uri="{FF2B5EF4-FFF2-40B4-BE49-F238E27FC236}">
                <a16:creationId xmlns:a16="http://schemas.microsoft.com/office/drawing/2014/main" id="{5C0EF7CD-9866-E9C9-D330-E798E10ED01D}"/>
              </a:ext>
            </a:extLst>
          </p:cNvPr>
          <p:cNvSpPr>
            <a:spLocks noGrp="1"/>
          </p:cNvSpPr>
          <p:nvPr>
            <p:ph type="title"/>
          </p:nvPr>
        </p:nvSpPr>
        <p:spPr>
          <a:xfrm>
            <a:off x="914400" y="1431230"/>
            <a:ext cx="6102910" cy="3392424"/>
          </a:xfrm>
        </p:spPr>
        <p:txBody>
          <a:bodyPr anchor="t">
            <a:noAutofit/>
          </a:bodyPr>
          <a:lstStyle>
            <a:lvl1pPr>
              <a:lnSpc>
                <a:spcPct val="75000"/>
              </a:lnSpc>
              <a:defRPr sz="6600" b="0" spc="-300" baseline="0">
                <a:solidFill>
                  <a:schemeClr val="bg1"/>
                </a:solidFill>
              </a:defRPr>
            </a:lvl1pPr>
          </a:lstStyle>
          <a:p>
            <a:r>
              <a:rPr lang="en-US"/>
              <a:t>Click to edit Master title style</a:t>
            </a:r>
          </a:p>
        </p:txBody>
      </p:sp>
      <p:sp>
        <p:nvSpPr>
          <p:cNvPr id="20" name="Picture Placeholder 19">
            <a:extLst>
              <a:ext uri="{FF2B5EF4-FFF2-40B4-BE49-F238E27FC236}">
                <a16:creationId xmlns:a16="http://schemas.microsoft.com/office/drawing/2014/main" id="{10E01B79-AB38-3928-E3CD-A01BAD76EC66}"/>
              </a:ext>
            </a:extLst>
          </p:cNvPr>
          <p:cNvSpPr>
            <a:spLocks noGrp="1"/>
          </p:cNvSpPr>
          <p:nvPr>
            <p:ph type="pic" sz="quarter" idx="10"/>
          </p:nvPr>
        </p:nvSpPr>
        <p:spPr>
          <a:xfrm>
            <a:off x="7017310" y="914400"/>
            <a:ext cx="5174690" cy="5029200"/>
          </a:xfrm>
          <a:custGeom>
            <a:avLst/>
            <a:gdLst>
              <a:gd name="connsiteX0" fmla="*/ 2943117 w 5174690"/>
              <a:gd name="connsiteY0" fmla="*/ 4721708 h 5029200"/>
              <a:gd name="connsiteX1" fmla="*/ 3079613 w 5174690"/>
              <a:gd name="connsiteY1" fmla="*/ 5027316 h 5029200"/>
              <a:gd name="connsiteX2" fmla="*/ 3079104 w 5174690"/>
              <a:gd name="connsiteY2" fmla="*/ 5029200 h 5029200"/>
              <a:gd name="connsiteX3" fmla="*/ 2904204 w 5174690"/>
              <a:gd name="connsiteY3" fmla="*/ 5029200 h 5029200"/>
              <a:gd name="connsiteX4" fmla="*/ 2902189 w 5174690"/>
              <a:gd name="connsiteY4" fmla="*/ 5024558 h 5029200"/>
              <a:gd name="connsiteX5" fmla="*/ 2901680 w 5174690"/>
              <a:gd name="connsiteY5" fmla="*/ 4814386 h 5029200"/>
              <a:gd name="connsiteX6" fmla="*/ 2943117 w 5174690"/>
              <a:gd name="connsiteY6" fmla="*/ 4721709 h 5029200"/>
              <a:gd name="connsiteX7" fmla="*/ 3451054 w 5174690"/>
              <a:gd name="connsiteY7" fmla="*/ 4688626 h 5029200"/>
              <a:gd name="connsiteX8" fmla="*/ 3451054 w 5174690"/>
              <a:gd name="connsiteY8" fmla="*/ 4688627 h 5029200"/>
              <a:gd name="connsiteX9" fmla="*/ 3625607 w 5174690"/>
              <a:gd name="connsiteY9" fmla="*/ 5022679 h 5029200"/>
              <a:gd name="connsiteX10" fmla="*/ 3626249 w 5174690"/>
              <a:gd name="connsiteY10" fmla="*/ 5029200 h 5029200"/>
              <a:gd name="connsiteX11" fmla="*/ 3347120 w 5174690"/>
              <a:gd name="connsiteY11" fmla="*/ 5029200 h 5029200"/>
              <a:gd name="connsiteX12" fmla="*/ 3353384 w 5174690"/>
              <a:gd name="connsiteY12" fmla="*/ 4972507 h 5029200"/>
              <a:gd name="connsiteX13" fmla="*/ 3451054 w 5174690"/>
              <a:gd name="connsiteY13" fmla="*/ 4688626 h 5029200"/>
              <a:gd name="connsiteX14" fmla="*/ 3990968 w 5174690"/>
              <a:gd name="connsiteY14" fmla="*/ 4646841 h 5029200"/>
              <a:gd name="connsiteX15" fmla="*/ 4170532 w 5174690"/>
              <a:gd name="connsiteY15" fmla="*/ 4904347 h 5029200"/>
              <a:gd name="connsiteX16" fmla="*/ 4212143 w 5174690"/>
              <a:gd name="connsiteY16" fmla="*/ 5015399 h 5029200"/>
              <a:gd name="connsiteX17" fmla="*/ 4216245 w 5174690"/>
              <a:gd name="connsiteY17" fmla="*/ 5029200 h 5029200"/>
              <a:gd name="connsiteX18" fmla="*/ 3915646 w 5174690"/>
              <a:gd name="connsiteY18" fmla="*/ 5029200 h 5029200"/>
              <a:gd name="connsiteX19" fmla="*/ 3916189 w 5174690"/>
              <a:gd name="connsiteY19" fmla="*/ 5018849 h 5029200"/>
              <a:gd name="connsiteX20" fmla="*/ 3969494 w 5174690"/>
              <a:gd name="connsiteY20" fmla="*/ 4720136 h 5029200"/>
              <a:gd name="connsiteX21" fmla="*/ 3990968 w 5174690"/>
              <a:gd name="connsiteY21" fmla="*/ 4646841 h 5029200"/>
              <a:gd name="connsiteX22" fmla="*/ 3197824 w 5174690"/>
              <a:gd name="connsiteY22" fmla="*/ 4577819 h 5029200"/>
              <a:gd name="connsiteX23" fmla="*/ 3430074 w 5174690"/>
              <a:gd name="connsiteY23" fmla="*/ 4669633 h 5029200"/>
              <a:gd name="connsiteX24" fmla="*/ 3437374 w 5174690"/>
              <a:gd name="connsiteY24" fmla="*/ 4675993 h 5029200"/>
              <a:gd name="connsiteX25" fmla="*/ 3335260 w 5174690"/>
              <a:gd name="connsiteY25" fmla="*/ 4968601 h 5029200"/>
              <a:gd name="connsiteX26" fmla="*/ 3328513 w 5174690"/>
              <a:gd name="connsiteY26" fmla="*/ 5029200 h 5029200"/>
              <a:gd name="connsiteX27" fmla="*/ 3097930 w 5174690"/>
              <a:gd name="connsiteY27" fmla="*/ 5029200 h 5029200"/>
              <a:gd name="connsiteX28" fmla="*/ 3101937 w 5174690"/>
              <a:gd name="connsiteY28" fmla="*/ 4977688 h 5029200"/>
              <a:gd name="connsiteX29" fmla="*/ 2953497 w 5174690"/>
              <a:gd name="connsiteY29" fmla="*/ 4706342 h 5029200"/>
              <a:gd name="connsiteX30" fmla="*/ 3055700 w 5174690"/>
              <a:gd name="connsiteY30" fmla="*/ 4616217 h 5029200"/>
              <a:gd name="connsiteX31" fmla="*/ 3197824 w 5174690"/>
              <a:gd name="connsiteY31" fmla="*/ 4577819 h 5029200"/>
              <a:gd name="connsiteX32" fmla="*/ 3723348 w 5174690"/>
              <a:gd name="connsiteY32" fmla="*/ 4517995 h 5029200"/>
              <a:gd name="connsiteX33" fmla="*/ 3975914 w 5174690"/>
              <a:gd name="connsiteY33" fmla="*/ 4633226 h 5029200"/>
              <a:gd name="connsiteX34" fmla="*/ 3951552 w 5174690"/>
              <a:gd name="connsiteY34" fmla="*/ 4715386 h 5029200"/>
              <a:gd name="connsiteX35" fmla="*/ 3897714 w 5174690"/>
              <a:gd name="connsiteY35" fmla="*/ 5017113 h 5029200"/>
              <a:gd name="connsiteX36" fmla="*/ 3897080 w 5174690"/>
              <a:gd name="connsiteY36" fmla="*/ 5029200 h 5029200"/>
              <a:gd name="connsiteX37" fmla="*/ 3645754 w 5174690"/>
              <a:gd name="connsiteY37" fmla="*/ 5029200 h 5029200"/>
              <a:gd name="connsiteX38" fmla="*/ 3644765 w 5174690"/>
              <a:gd name="connsiteY38" fmla="*/ 5018769 h 5029200"/>
              <a:gd name="connsiteX39" fmla="*/ 3461103 w 5174690"/>
              <a:gd name="connsiteY39" fmla="*/ 4672542 h 5029200"/>
              <a:gd name="connsiteX40" fmla="*/ 3723348 w 5174690"/>
              <a:gd name="connsiteY40" fmla="*/ 4517995 h 5029200"/>
              <a:gd name="connsiteX41" fmla="*/ 4638335 w 5174690"/>
              <a:gd name="connsiteY41" fmla="*/ 4395742 h 5029200"/>
              <a:gd name="connsiteX42" fmla="*/ 4672925 w 5174690"/>
              <a:gd name="connsiteY42" fmla="*/ 4427719 h 5029200"/>
              <a:gd name="connsiteX43" fmla="*/ 4979312 w 5174690"/>
              <a:gd name="connsiteY43" fmla="*/ 4996983 h 5029200"/>
              <a:gd name="connsiteX44" fmla="*/ 4983878 w 5174690"/>
              <a:gd name="connsiteY44" fmla="*/ 5029200 h 5029200"/>
              <a:gd name="connsiteX45" fmla="*/ 4475711 w 5174690"/>
              <a:gd name="connsiteY45" fmla="*/ 5029200 h 5029200"/>
              <a:gd name="connsiteX46" fmla="*/ 4480686 w 5174690"/>
              <a:gd name="connsiteY46" fmla="*/ 4945889 h 5029200"/>
              <a:gd name="connsiteX47" fmla="*/ 4548743 w 5174690"/>
              <a:gd name="connsiteY47" fmla="*/ 4612499 h 5029200"/>
              <a:gd name="connsiteX48" fmla="*/ 4638335 w 5174690"/>
              <a:gd name="connsiteY48" fmla="*/ 4395742 h 5029200"/>
              <a:gd name="connsiteX49" fmla="*/ 4389937 w 5174690"/>
              <a:gd name="connsiteY49" fmla="*/ 4279727 h 5029200"/>
              <a:gd name="connsiteX50" fmla="*/ 4623965 w 5174690"/>
              <a:gd name="connsiteY50" fmla="*/ 4383552 h 5029200"/>
              <a:gd name="connsiteX51" fmla="*/ 4530998 w 5174690"/>
              <a:gd name="connsiteY51" fmla="*/ 4607079 h 5029200"/>
              <a:gd name="connsiteX52" fmla="*/ 4462154 w 5174690"/>
              <a:gd name="connsiteY52" fmla="*/ 4944806 h 5029200"/>
              <a:gd name="connsiteX53" fmla="*/ 4457162 w 5174690"/>
              <a:gd name="connsiteY53" fmla="*/ 5029200 h 5029200"/>
              <a:gd name="connsiteX54" fmla="*/ 4235596 w 5174690"/>
              <a:gd name="connsiteY54" fmla="*/ 5029200 h 5029200"/>
              <a:gd name="connsiteX55" fmla="*/ 4229740 w 5174690"/>
              <a:gd name="connsiteY55" fmla="*/ 5009496 h 5029200"/>
              <a:gd name="connsiteX56" fmla="*/ 4187676 w 5174690"/>
              <a:gd name="connsiteY56" fmla="*/ 4897234 h 5029200"/>
              <a:gd name="connsiteX57" fmla="*/ 3997801 w 5174690"/>
              <a:gd name="connsiteY57" fmla="*/ 4626507 h 5029200"/>
              <a:gd name="connsiteX58" fmla="*/ 4107360 w 5174690"/>
              <a:gd name="connsiteY58" fmla="*/ 4420917 h 5029200"/>
              <a:gd name="connsiteX59" fmla="*/ 4389937 w 5174690"/>
              <a:gd name="connsiteY59" fmla="*/ 4279727 h 5029200"/>
              <a:gd name="connsiteX60" fmla="*/ 4995684 w 5174690"/>
              <a:gd name="connsiteY60" fmla="*/ 4175049 h 5029200"/>
              <a:gd name="connsiteX61" fmla="*/ 5147413 w 5174690"/>
              <a:gd name="connsiteY61" fmla="*/ 4222048 h 5029200"/>
              <a:gd name="connsiteX62" fmla="*/ 5174690 w 5174690"/>
              <a:gd name="connsiteY62" fmla="*/ 4239888 h 5029200"/>
              <a:gd name="connsiteX63" fmla="*/ 5174690 w 5174690"/>
              <a:gd name="connsiteY63" fmla="*/ 5029200 h 5029200"/>
              <a:gd name="connsiteX64" fmla="*/ 5002569 w 5174690"/>
              <a:gd name="connsiteY64" fmla="*/ 5029200 h 5029200"/>
              <a:gd name="connsiteX65" fmla="*/ 4997490 w 5174690"/>
              <a:gd name="connsiteY65" fmla="*/ 4993368 h 5029200"/>
              <a:gd name="connsiteX66" fmla="*/ 4685905 w 5174690"/>
              <a:gd name="connsiteY66" fmla="*/ 4414442 h 5029200"/>
              <a:gd name="connsiteX67" fmla="*/ 4648059 w 5174690"/>
              <a:gd name="connsiteY67" fmla="*/ 4379610 h 5029200"/>
              <a:gd name="connsiteX68" fmla="*/ 4682373 w 5174690"/>
              <a:gd name="connsiteY68" fmla="*/ 4330383 h 5029200"/>
              <a:gd name="connsiteX69" fmla="*/ 4940867 w 5174690"/>
              <a:gd name="connsiteY69" fmla="*/ 4175421 h 5029200"/>
              <a:gd name="connsiteX70" fmla="*/ 4995684 w 5174690"/>
              <a:gd name="connsiteY70" fmla="*/ 4175049 h 5029200"/>
              <a:gd name="connsiteX71" fmla="*/ 0 w 5174690"/>
              <a:gd name="connsiteY71" fmla="*/ 0 h 5029200"/>
              <a:gd name="connsiteX72" fmla="*/ 5174690 w 5174690"/>
              <a:gd name="connsiteY72" fmla="*/ 0 h 5029200"/>
              <a:gd name="connsiteX73" fmla="*/ 5174690 w 5174690"/>
              <a:gd name="connsiteY73" fmla="*/ 4217927 h 5029200"/>
              <a:gd name="connsiteX74" fmla="*/ 5154671 w 5174690"/>
              <a:gd name="connsiteY74" fmla="*/ 4204898 h 5029200"/>
              <a:gd name="connsiteX75" fmla="*/ 4939082 w 5174690"/>
              <a:gd name="connsiteY75" fmla="*/ 4156954 h 5029200"/>
              <a:gd name="connsiteX76" fmla="*/ 4667745 w 5174690"/>
              <a:gd name="connsiteY76" fmla="*/ 4318952 h 5029200"/>
              <a:gd name="connsiteX77" fmla="*/ 4633707 w 5174690"/>
              <a:gd name="connsiteY77" fmla="*/ 4367551 h 5029200"/>
              <a:gd name="connsiteX78" fmla="*/ 4390707 w 5174690"/>
              <a:gd name="connsiteY78" fmla="*/ 4261184 h 5029200"/>
              <a:gd name="connsiteX79" fmla="*/ 4093020 w 5174690"/>
              <a:gd name="connsiteY79" fmla="*/ 4409134 h 5029200"/>
              <a:gd name="connsiteX80" fmla="*/ 3982774 w 5174690"/>
              <a:gd name="connsiteY80" fmla="*/ 4613271 h 5029200"/>
              <a:gd name="connsiteX81" fmla="*/ 3724036 w 5174690"/>
              <a:gd name="connsiteY81" fmla="*/ 4499449 h 5029200"/>
              <a:gd name="connsiteX82" fmla="*/ 3447438 w 5174690"/>
              <a:gd name="connsiteY82" fmla="*/ 4660113 h 5029200"/>
              <a:gd name="connsiteX83" fmla="*/ 3442131 w 5174690"/>
              <a:gd name="connsiteY83" fmla="*/ 4655524 h 5029200"/>
              <a:gd name="connsiteX84" fmla="*/ 3047025 w 5174690"/>
              <a:gd name="connsiteY84" fmla="*/ 4599813 h 5029200"/>
              <a:gd name="connsiteX85" fmla="*/ 2937384 w 5174690"/>
              <a:gd name="connsiteY85" fmla="*/ 4696949 h 5029200"/>
              <a:gd name="connsiteX86" fmla="*/ 2916762 w 5174690"/>
              <a:gd name="connsiteY86" fmla="*/ 4686924 h 5029200"/>
              <a:gd name="connsiteX87" fmla="*/ 2513325 w 5174690"/>
              <a:gd name="connsiteY87" fmla="*/ 4834397 h 5029200"/>
              <a:gd name="connsiteX88" fmla="*/ 2517532 w 5174690"/>
              <a:gd name="connsiteY88" fmla="*/ 4846827 h 5029200"/>
              <a:gd name="connsiteX89" fmla="*/ 2529974 w 5174690"/>
              <a:gd name="connsiteY89" fmla="*/ 4842623 h 5029200"/>
              <a:gd name="connsiteX90" fmla="*/ 2909352 w 5174690"/>
              <a:gd name="connsiteY90" fmla="*/ 4703937 h 5029200"/>
              <a:gd name="connsiteX91" fmla="*/ 2927004 w 5174690"/>
              <a:gd name="connsiteY91" fmla="*/ 4712439 h 5029200"/>
              <a:gd name="connsiteX92" fmla="*/ 2883849 w 5174690"/>
              <a:gd name="connsiteY92" fmla="*/ 4809204 h 5029200"/>
              <a:gd name="connsiteX93" fmla="*/ 2869914 w 5174690"/>
              <a:gd name="connsiteY93" fmla="*/ 4958788 h 5029200"/>
              <a:gd name="connsiteX94" fmla="*/ 2884319 w 5174690"/>
              <a:gd name="connsiteY94" fmla="*/ 5029200 h 5029200"/>
              <a:gd name="connsiteX95" fmla="*/ 0 w 5174690"/>
              <a:gd name="connsiteY95"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174690" h="5029200">
                <a:moveTo>
                  <a:pt x="2943117" y="4721708"/>
                </a:moveTo>
                <a:cubicBezTo>
                  <a:pt x="3043023" y="4784014"/>
                  <a:pt x="3099288" y="4911370"/>
                  <a:pt x="3079613" y="5027316"/>
                </a:cubicBezTo>
                <a:lnTo>
                  <a:pt x="3079104" y="5029200"/>
                </a:lnTo>
                <a:lnTo>
                  <a:pt x="2904204" y="5029200"/>
                </a:lnTo>
                <a:lnTo>
                  <a:pt x="2902189" y="5024558"/>
                </a:lnTo>
                <a:cubicBezTo>
                  <a:pt x="2881630" y="4958856"/>
                  <a:pt x="2881099" y="4885214"/>
                  <a:pt x="2901680" y="4814386"/>
                </a:cubicBezTo>
                <a:cubicBezTo>
                  <a:pt x="2911483" y="4780582"/>
                  <a:pt x="2925492" y="4749448"/>
                  <a:pt x="2943117" y="4721709"/>
                </a:cubicBezTo>
                <a:close/>
                <a:moveTo>
                  <a:pt x="3451054" y="4688626"/>
                </a:moveTo>
                <a:lnTo>
                  <a:pt x="3451054" y="4688627"/>
                </a:lnTo>
                <a:cubicBezTo>
                  <a:pt x="3542435" y="4776169"/>
                  <a:pt x="3605134" y="4901233"/>
                  <a:pt x="3625607" y="5022679"/>
                </a:cubicBezTo>
                <a:lnTo>
                  <a:pt x="3626249" y="5029200"/>
                </a:lnTo>
                <a:lnTo>
                  <a:pt x="3347120" y="5029200"/>
                </a:lnTo>
                <a:lnTo>
                  <a:pt x="3353384" y="4972507"/>
                </a:lnTo>
                <a:cubicBezTo>
                  <a:pt x="3368916" y="4876244"/>
                  <a:pt x="3400581" y="4772608"/>
                  <a:pt x="3451054" y="4688626"/>
                </a:cubicBezTo>
                <a:close/>
                <a:moveTo>
                  <a:pt x="3990968" y="4646841"/>
                </a:moveTo>
                <a:cubicBezTo>
                  <a:pt x="4069030" y="4719618"/>
                  <a:pt x="4132972" y="4813866"/>
                  <a:pt x="4170532" y="4904347"/>
                </a:cubicBezTo>
                <a:cubicBezTo>
                  <a:pt x="4185703" y="4940909"/>
                  <a:pt x="4199579" y="4977948"/>
                  <a:pt x="4212143" y="5015399"/>
                </a:cubicBezTo>
                <a:lnTo>
                  <a:pt x="4216245" y="5029200"/>
                </a:lnTo>
                <a:lnTo>
                  <a:pt x="3915646" y="5029200"/>
                </a:lnTo>
                <a:lnTo>
                  <a:pt x="3916189" y="5018849"/>
                </a:lnTo>
                <a:cubicBezTo>
                  <a:pt x="3925651" y="4918262"/>
                  <a:pt x="3943441" y="4818456"/>
                  <a:pt x="3969494" y="4720136"/>
                </a:cubicBezTo>
                <a:cubicBezTo>
                  <a:pt x="3976368" y="4694197"/>
                  <a:pt x="3983503" y="4669809"/>
                  <a:pt x="3990968" y="4646841"/>
                </a:cubicBezTo>
                <a:close/>
                <a:moveTo>
                  <a:pt x="3197824" y="4577819"/>
                </a:moveTo>
                <a:cubicBezTo>
                  <a:pt x="3277398" y="4576132"/>
                  <a:pt x="3356805" y="4607019"/>
                  <a:pt x="3430074" y="4669633"/>
                </a:cubicBezTo>
                <a:cubicBezTo>
                  <a:pt x="3432521" y="4671728"/>
                  <a:pt x="3434954" y="4673846"/>
                  <a:pt x="3437374" y="4675993"/>
                </a:cubicBezTo>
                <a:cubicBezTo>
                  <a:pt x="3384540" y="4762609"/>
                  <a:pt x="3351442" y="4869399"/>
                  <a:pt x="3335260" y="4968601"/>
                </a:cubicBezTo>
                <a:lnTo>
                  <a:pt x="3328513" y="5029200"/>
                </a:lnTo>
                <a:lnTo>
                  <a:pt x="3097930" y="5029200"/>
                </a:lnTo>
                <a:lnTo>
                  <a:pt x="3101937" y="4977688"/>
                </a:lnTo>
                <a:cubicBezTo>
                  <a:pt x="3100774" y="4870707"/>
                  <a:pt x="3044141" y="4763307"/>
                  <a:pt x="2953497" y="4706342"/>
                </a:cubicBezTo>
                <a:cubicBezTo>
                  <a:pt x="2980828" y="4668278"/>
                  <a:pt x="3015446" y="4637525"/>
                  <a:pt x="3055700" y="4616217"/>
                </a:cubicBezTo>
                <a:cubicBezTo>
                  <a:pt x="3102275" y="4591569"/>
                  <a:pt x="3150080" y="4578831"/>
                  <a:pt x="3197824" y="4577819"/>
                </a:cubicBezTo>
                <a:close/>
                <a:moveTo>
                  <a:pt x="3723348" y="4517995"/>
                </a:moveTo>
                <a:cubicBezTo>
                  <a:pt x="3812546" y="4521304"/>
                  <a:pt x="3900217" y="4566889"/>
                  <a:pt x="3975914" y="4633226"/>
                </a:cubicBezTo>
                <a:cubicBezTo>
                  <a:pt x="3967390" y="4658823"/>
                  <a:pt x="3959306" y="4686138"/>
                  <a:pt x="3951552" y="4715386"/>
                </a:cubicBezTo>
                <a:cubicBezTo>
                  <a:pt x="3925238" y="4814699"/>
                  <a:pt x="3907270" y="4915511"/>
                  <a:pt x="3897714" y="5017113"/>
                </a:cubicBezTo>
                <a:lnTo>
                  <a:pt x="3897080" y="5029200"/>
                </a:lnTo>
                <a:lnTo>
                  <a:pt x="3645754" y="5029200"/>
                </a:lnTo>
                <a:lnTo>
                  <a:pt x="3644765" y="5018769"/>
                </a:lnTo>
                <a:cubicBezTo>
                  <a:pt x="3623808" y="4892594"/>
                  <a:pt x="3558234" y="4763871"/>
                  <a:pt x="3461103" y="4672542"/>
                </a:cubicBezTo>
                <a:cubicBezTo>
                  <a:pt x="3522021" y="4578957"/>
                  <a:pt x="3607933" y="4513815"/>
                  <a:pt x="3723348" y="4517995"/>
                </a:cubicBezTo>
                <a:close/>
                <a:moveTo>
                  <a:pt x="4638335" y="4395742"/>
                </a:moveTo>
                <a:cubicBezTo>
                  <a:pt x="4649841" y="4405763"/>
                  <a:pt x="4661371" y="4416416"/>
                  <a:pt x="4672925" y="4427719"/>
                </a:cubicBezTo>
                <a:cubicBezTo>
                  <a:pt x="4830029" y="4581371"/>
                  <a:pt x="4935983" y="4782819"/>
                  <a:pt x="4979312" y="4996983"/>
                </a:cubicBezTo>
                <a:lnTo>
                  <a:pt x="4983878" y="5029200"/>
                </a:lnTo>
                <a:lnTo>
                  <a:pt x="4475711" y="5029200"/>
                </a:lnTo>
                <a:lnTo>
                  <a:pt x="4480686" y="4945889"/>
                </a:lnTo>
                <a:cubicBezTo>
                  <a:pt x="4491091" y="4838745"/>
                  <a:pt x="4513788" y="4727073"/>
                  <a:pt x="4548743" y="4612499"/>
                </a:cubicBezTo>
                <a:cubicBezTo>
                  <a:pt x="4568542" y="4547615"/>
                  <a:pt x="4595753" y="4468777"/>
                  <a:pt x="4638335" y="4395742"/>
                </a:cubicBezTo>
                <a:close/>
                <a:moveTo>
                  <a:pt x="4389937" y="4279727"/>
                </a:moveTo>
                <a:cubicBezTo>
                  <a:pt x="4465731" y="4282884"/>
                  <a:pt x="4544247" y="4317758"/>
                  <a:pt x="4623965" y="4383552"/>
                </a:cubicBezTo>
                <a:cubicBezTo>
                  <a:pt x="4579497" y="4458972"/>
                  <a:pt x="4551369" y="4540313"/>
                  <a:pt x="4530998" y="4607079"/>
                </a:cubicBezTo>
                <a:cubicBezTo>
                  <a:pt x="4495603" y="4723079"/>
                  <a:pt x="4472644" y="4836204"/>
                  <a:pt x="4462154" y="4944806"/>
                </a:cubicBezTo>
                <a:lnTo>
                  <a:pt x="4457162" y="5029200"/>
                </a:lnTo>
                <a:lnTo>
                  <a:pt x="4235596" y="5029200"/>
                </a:lnTo>
                <a:lnTo>
                  <a:pt x="4229740" y="5009496"/>
                </a:lnTo>
                <a:cubicBezTo>
                  <a:pt x="4217039" y="4971638"/>
                  <a:pt x="4203012" y="4934194"/>
                  <a:pt x="4187676" y="4897234"/>
                </a:cubicBezTo>
                <a:cubicBezTo>
                  <a:pt x="4147353" y="4800078"/>
                  <a:pt x="4080152" y="4701342"/>
                  <a:pt x="3997801" y="4626507"/>
                </a:cubicBezTo>
                <a:cubicBezTo>
                  <a:pt x="4027538" y="4540734"/>
                  <a:pt x="4062609" y="4475335"/>
                  <a:pt x="4107360" y="4420917"/>
                </a:cubicBezTo>
                <a:cubicBezTo>
                  <a:pt x="4183538" y="4328313"/>
                  <a:pt x="4289288" y="4275496"/>
                  <a:pt x="4389937" y="4279727"/>
                </a:cubicBezTo>
                <a:close/>
                <a:moveTo>
                  <a:pt x="4995684" y="4175049"/>
                </a:moveTo>
                <a:cubicBezTo>
                  <a:pt x="5049624" y="4179417"/>
                  <a:pt x="5100751" y="4197274"/>
                  <a:pt x="5147413" y="4222048"/>
                </a:cubicBezTo>
                <a:lnTo>
                  <a:pt x="5174690" y="4239888"/>
                </a:lnTo>
                <a:lnTo>
                  <a:pt x="5174690" y="5029200"/>
                </a:lnTo>
                <a:lnTo>
                  <a:pt x="5002569" y="5029200"/>
                </a:lnTo>
                <a:lnTo>
                  <a:pt x="4997490" y="4993368"/>
                </a:lnTo>
                <a:cubicBezTo>
                  <a:pt x="4953427" y="4775570"/>
                  <a:pt x="4845676" y="4570703"/>
                  <a:pt x="4685905" y="4414442"/>
                </a:cubicBezTo>
                <a:cubicBezTo>
                  <a:pt x="4673280" y="4402094"/>
                  <a:pt x="4660661" y="4390482"/>
                  <a:pt x="4648059" y="4379610"/>
                </a:cubicBezTo>
                <a:cubicBezTo>
                  <a:pt x="4658585" y="4362715"/>
                  <a:pt x="4669990" y="4346221"/>
                  <a:pt x="4682373" y="4330383"/>
                </a:cubicBezTo>
                <a:cubicBezTo>
                  <a:pt x="4752238" y="4241006"/>
                  <a:pt x="4846452" y="4184528"/>
                  <a:pt x="4940867" y="4175421"/>
                </a:cubicBezTo>
                <a:cubicBezTo>
                  <a:pt x="4959411" y="4173636"/>
                  <a:pt x="4977703" y="4173593"/>
                  <a:pt x="4995684" y="4175049"/>
                </a:cubicBezTo>
                <a:close/>
                <a:moveTo>
                  <a:pt x="0" y="0"/>
                </a:moveTo>
                <a:lnTo>
                  <a:pt x="5174690" y="0"/>
                </a:lnTo>
                <a:lnTo>
                  <a:pt x="5174690" y="4217927"/>
                </a:lnTo>
                <a:lnTo>
                  <a:pt x="5154671" y="4204898"/>
                </a:lnTo>
                <a:cubicBezTo>
                  <a:pt x="5089991" y="4170801"/>
                  <a:pt x="5016830" y="4149442"/>
                  <a:pt x="4939082" y="4156954"/>
                </a:cubicBezTo>
                <a:cubicBezTo>
                  <a:pt x="4839626" y="4166542"/>
                  <a:pt x="4740728" y="4225590"/>
                  <a:pt x="4667745" y="4318952"/>
                </a:cubicBezTo>
                <a:cubicBezTo>
                  <a:pt x="4655491" y="4334632"/>
                  <a:pt x="4644175" y="4350909"/>
                  <a:pt x="4633707" y="4367551"/>
                </a:cubicBezTo>
                <a:cubicBezTo>
                  <a:pt x="4551471" y="4300209"/>
                  <a:pt x="4469951" y="4264488"/>
                  <a:pt x="4390707" y="4261184"/>
                </a:cubicBezTo>
                <a:cubicBezTo>
                  <a:pt x="4284105" y="4256842"/>
                  <a:pt x="4172869" y="4312054"/>
                  <a:pt x="4093020" y="4409134"/>
                </a:cubicBezTo>
                <a:cubicBezTo>
                  <a:pt x="4048105" y="4463764"/>
                  <a:pt x="4012718" y="4528840"/>
                  <a:pt x="3982774" y="4613271"/>
                </a:cubicBezTo>
                <a:cubicBezTo>
                  <a:pt x="3905620" y="4547373"/>
                  <a:pt x="3816368" y="4502876"/>
                  <a:pt x="3724036" y="4499449"/>
                </a:cubicBezTo>
                <a:cubicBezTo>
                  <a:pt x="3602062" y="4494873"/>
                  <a:pt x="3511449" y="4562849"/>
                  <a:pt x="3447438" y="4660113"/>
                </a:cubicBezTo>
                <a:cubicBezTo>
                  <a:pt x="3445678" y="4658570"/>
                  <a:pt x="3443918" y="4657043"/>
                  <a:pt x="3442131" y="4655524"/>
                </a:cubicBezTo>
                <a:cubicBezTo>
                  <a:pt x="3318742" y="4550066"/>
                  <a:pt x="3178415" y="4530277"/>
                  <a:pt x="3047025" y="4599813"/>
                </a:cubicBezTo>
                <a:cubicBezTo>
                  <a:pt x="3003677" y="4622754"/>
                  <a:pt x="2966530" y="4655914"/>
                  <a:pt x="2937384" y="4696949"/>
                </a:cubicBezTo>
                <a:cubicBezTo>
                  <a:pt x="2930675" y="4693331"/>
                  <a:pt x="2923801" y="4689984"/>
                  <a:pt x="2916762" y="4686924"/>
                </a:cubicBezTo>
                <a:cubicBezTo>
                  <a:pt x="2771926" y="4623858"/>
                  <a:pt x="2583385" y="4692793"/>
                  <a:pt x="2513325" y="4834397"/>
                </a:cubicBezTo>
                <a:cubicBezTo>
                  <a:pt x="2511056" y="4838990"/>
                  <a:pt x="2512940" y="4844555"/>
                  <a:pt x="2517532" y="4846827"/>
                </a:cubicBezTo>
                <a:cubicBezTo>
                  <a:pt x="2522151" y="4849107"/>
                  <a:pt x="2527705" y="4847217"/>
                  <a:pt x="2529974" y="4842623"/>
                </a:cubicBezTo>
                <a:cubicBezTo>
                  <a:pt x="2595827" y="4709473"/>
                  <a:pt x="2773122" y="4644660"/>
                  <a:pt x="2909352" y="4703937"/>
                </a:cubicBezTo>
                <a:cubicBezTo>
                  <a:pt x="2915373" y="4706555"/>
                  <a:pt x="2921244" y="4709388"/>
                  <a:pt x="2927004" y="4712439"/>
                </a:cubicBezTo>
                <a:cubicBezTo>
                  <a:pt x="2908664" y="4741468"/>
                  <a:pt x="2894091" y="4773968"/>
                  <a:pt x="2883849" y="4809204"/>
                </a:cubicBezTo>
                <a:cubicBezTo>
                  <a:pt x="2869428" y="4858822"/>
                  <a:pt x="2864898" y="4909802"/>
                  <a:pt x="2869914" y="4958788"/>
                </a:cubicBezTo>
                <a:lnTo>
                  <a:pt x="2884319" y="5029200"/>
                </a:lnTo>
                <a:lnTo>
                  <a:pt x="0" y="5029200"/>
                </a:lnTo>
                <a:close/>
              </a:path>
            </a:pathLst>
          </a:custGeom>
        </p:spPr>
        <p:txBody>
          <a:bodyPr wrap="square">
            <a:noAutofit/>
          </a:bodyPr>
          <a:lstStyle>
            <a:lvl1pPr marL="0" indent="0" algn="ctr">
              <a:buNone/>
              <a:defRPr>
                <a:solidFill>
                  <a:schemeClr val="bg1"/>
                </a:solidFill>
              </a:defRPr>
            </a:lvl1pPr>
          </a:lstStyle>
          <a:p>
            <a:r>
              <a:rPr lang="en-US"/>
              <a:t>Click icon to add picture</a:t>
            </a:r>
          </a:p>
        </p:txBody>
      </p:sp>
      <p:pic>
        <p:nvPicPr>
          <p:cNvPr id="19" name="Graphic 18">
            <a:extLst>
              <a:ext uri="{FF2B5EF4-FFF2-40B4-BE49-F238E27FC236}">
                <a16:creationId xmlns:a16="http://schemas.microsoft.com/office/drawing/2014/main" id="{8BD56E58-153D-AEE0-2645-21D4EC0DEEB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0449" b="7851"/>
          <a:stretch/>
        </p:blipFill>
        <p:spPr>
          <a:xfrm flipH="1">
            <a:off x="9392194" y="4932371"/>
            <a:ext cx="2799804" cy="1925629"/>
          </a:xfrm>
          <a:prstGeom prst="rect">
            <a:avLst/>
          </a:prstGeom>
        </p:spPr>
      </p:pic>
    </p:spTree>
    <p:extLst>
      <p:ext uri="{BB962C8B-B14F-4D97-AF65-F5344CB8AC3E}">
        <p14:creationId xmlns:p14="http://schemas.microsoft.com/office/powerpoint/2010/main" val="8631496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break 02">
    <p:bg>
      <p:bgPr>
        <a:solidFill>
          <a:schemeClr val="tx1"/>
        </a:solidFill>
        <a:effectLst/>
      </p:bgPr>
    </p:bg>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7661879-8BB2-9B44-4808-D084A3E19D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982" t="53800" r="241"/>
          <a:stretch/>
        </p:blipFill>
        <p:spPr>
          <a:xfrm>
            <a:off x="-2" y="-3"/>
            <a:ext cx="10274547" cy="2767326"/>
          </a:xfrm>
          <a:prstGeom prst="rect">
            <a:avLst/>
          </a:prstGeom>
        </p:spPr>
      </p:pic>
      <p:pic>
        <p:nvPicPr>
          <p:cNvPr id="30" name="Graphic 29">
            <a:extLst>
              <a:ext uri="{FF2B5EF4-FFF2-40B4-BE49-F238E27FC236}">
                <a16:creationId xmlns:a16="http://schemas.microsoft.com/office/drawing/2014/main" id="{3A761252-C913-3CF7-AC34-67059E476EA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2372" r="50000"/>
          <a:stretch/>
        </p:blipFill>
        <p:spPr>
          <a:xfrm rot="16200000">
            <a:off x="275258" y="-275261"/>
            <a:ext cx="1903857" cy="2454374"/>
          </a:xfrm>
          <a:prstGeom prst="rect">
            <a:avLst/>
          </a:prstGeom>
        </p:spPr>
      </p:pic>
      <p:pic>
        <p:nvPicPr>
          <p:cNvPr id="31" name="Graphic 30">
            <a:extLst>
              <a:ext uri="{FF2B5EF4-FFF2-40B4-BE49-F238E27FC236}">
                <a16:creationId xmlns:a16="http://schemas.microsoft.com/office/drawing/2014/main" id="{1A3A9AD9-6503-8C71-1BB3-20AB9DBC2BA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0000" b="50000"/>
          <a:stretch/>
        </p:blipFill>
        <p:spPr>
          <a:xfrm rot="16200000">
            <a:off x="9960598" y="4626595"/>
            <a:ext cx="2231404" cy="2231405"/>
          </a:xfrm>
          <a:prstGeom prst="rect">
            <a:avLst/>
          </a:prstGeom>
        </p:spPr>
      </p:pic>
      <p:grpSp>
        <p:nvGrpSpPr>
          <p:cNvPr id="34" name="Group 33">
            <a:extLst>
              <a:ext uri="{FF2B5EF4-FFF2-40B4-BE49-F238E27FC236}">
                <a16:creationId xmlns:a16="http://schemas.microsoft.com/office/drawing/2014/main" id="{F7B7F959-FCEF-9706-A9E0-63891438D121}"/>
              </a:ext>
            </a:extLst>
          </p:cNvPr>
          <p:cNvGrpSpPr>
            <a:grpSpLocks noChangeAspect="1"/>
          </p:cNvGrpSpPr>
          <p:nvPr userDrawn="1"/>
        </p:nvGrpSpPr>
        <p:grpSpPr>
          <a:xfrm rot="16200000">
            <a:off x="5072738" y="90057"/>
            <a:ext cx="382723" cy="1683966"/>
            <a:chOff x="9323109" y="1648691"/>
            <a:chExt cx="125691" cy="553039"/>
          </a:xfrm>
          <a:noFill/>
        </p:grpSpPr>
        <p:sp>
          <p:nvSpPr>
            <p:cNvPr id="35" name="Oval 34">
              <a:extLst>
                <a:ext uri="{FF2B5EF4-FFF2-40B4-BE49-F238E27FC236}">
                  <a16:creationId xmlns:a16="http://schemas.microsoft.com/office/drawing/2014/main" id="{AA201636-46DA-EE86-725B-0BF079486FB9}"/>
                </a:ext>
              </a:extLst>
            </p:cNvPr>
            <p:cNvSpPr/>
            <p:nvPr userDrawn="1"/>
          </p:nvSpPr>
          <p:spPr>
            <a:xfrm>
              <a:off x="9323109" y="1648691"/>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sp>
          <p:nvSpPr>
            <p:cNvPr id="36" name="Oval 35">
              <a:extLst>
                <a:ext uri="{FF2B5EF4-FFF2-40B4-BE49-F238E27FC236}">
                  <a16:creationId xmlns:a16="http://schemas.microsoft.com/office/drawing/2014/main" id="{956C4DEA-53F9-0603-0348-B4F6B47DE2DD}"/>
                </a:ext>
              </a:extLst>
            </p:cNvPr>
            <p:cNvSpPr/>
            <p:nvPr userDrawn="1"/>
          </p:nvSpPr>
          <p:spPr>
            <a:xfrm>
              <a:off x="9323109" y="1862365"/>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sp>
          <p:nvSpPr>
            <p:cNvPr id="37" name="Oval 36">
              <a:extLst>
                <a:ext uri="{FF2B5EF4-FFF2-40B4-BE49-F238E27FC236}">
                  <a16:creationId xmlns:a16="http://schemas.microsoft.com/office/drawing/2014/main" id="{C12A50A7-615B-3BE0-58E7-198D6EED0F24}"/>
                </a:ext>
              </a:extLst>
            </p:cNvPr>
            <p:cNvSpPr/>
            <p:nvPr userDrawn="1"/>
          </p:nvSpPr>
          <p:spPr>
            <a:xfrm>
              <a:off x="9323109" y="2076039"/>
              <a:ext cx="125691" cy="125691"/>
            </a:xfrm>
            <a:prstGeom prst="ellipse">
              <a:avLst/>
            </a:prstGeom>
            <a:grpFill/>
            <a:ln w="19050" cap="flat">
              <a:solidFill>
                <a:schemeClr val="accent6">
                  <a:lumMod val="60000"/>
                  <a:lumOff val="40000"/>
                </a:schemeClr>
              </a:solidFill>
              <a:prstDash val="solid"/>
              <a:miter/>
            </a:ln>
          </p:spPr>
          <p:txBody>
            <a:bodyPr rtlCol="0" anchor="ctr"/>
            <a:lstStyle/>
            <a:p>
              <a:pPr algn="l"/>
              <a:endParaRPr lang="en-US"/>
            </a:p>
          </p:txBody>
        </p:sp>
      </p:grpSp>
      <p:sp>
        <p:nvSpPr>
          <p:cNvPr id="2" name="Title 1">
            <a:extLst>
              <a:ext uri="{FF2B5EF4-FFF2-40B4-BE49-F238E27FC236}">
                <a16:creationId xmlns:a16="http://schemas.microsoft.com/office/drawing/2014/main" id="{5C0EF7CD-9866-E9C9-D330-E798E10ED01D}"/>
              </a:ext>
            </a:extLst>
          </p:cNvPr>
          <p:cNvSpPr>
            <a:spLocks noGrp="1"/>
          </p:cNvSpPr>
          <p:nvPr>
            <p:ph type="title"/>
          </p:nvPr>
        </p:nvSpPr>
        <p:spPr>
          <a:xfrm>
            <a:off x="914400" y="914399"/>
            <a:ext cx="6102910" cy="4383157"/>
          </a:xfrm>
        </p:spPr>
        <p:txBody>
          <a:bodyPr anchor="b">
            <a:noAutofit/>
          </a:bodyPr>
          <a:lstStyle>
            <a:lvl1pPr>
              <a:lnSpc>
                <a:spcPct val="75000"/>
              </a:lnSpc>
              <a:defRPr sz="6600" b="0" spc="-300" baseline="0">
                <a:solidFill>
                  <a:schemeClr val="bg1"/>
                </a:solidFill>
              </a:defRPr>
            </a:lvl1pPr>
          </a:lstStyle>
          <a:p>
            <a:r>
              <a:rPr lang="en-US"/>
              <a:t>Click to edit Master title style</a:t>
            </a:r>
          </a:p>
        </p:txBody>
      </p:sp>
      <p:sp>
        <p:nvSpPr>
          <p:cNvPr id="45" name="Text Placeholder 44">
            <a:extLst>
              <a:ext uri="{FF2B5EF4-FFF2-40B4-BE49-F238E27FC236}">
                <a16:creationId xmlns:a16="http://schemas.microsoft.com/office/drawing/2014/main" id="{EA0C2778-BEA2-369E-CDA8-B2AB336FD0FC}"/>
              </a:ext>
            </a:extLst>
          </p:cNvPr>
          <p:cNvSpPr>
            <a:spLocks noGrp="1"/>
          </p:cNvSpPr>
          <p:nvPr>
            <p:ph type="body" sz="quarter" idx="11"/>
          </p:nvPr>
        </p:nvSpPr>
        <p:spPr>
          <a:xfrm>
            <a:off x="912813" y="5297555"/>
            <a:ext cx="6102910" cy="783203"/>
          </a:xfrm>
        </p:spPr>
        <p:txBody>
          <a:bodyPr anchor="b">
            <a:normAutofit/>
          </a:bodyPr>
          <a:lstStyle>
            <a:lvl1pPr marL="0" indent="0">
              <a:spcBef>
                <a:spcPts val="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8" name="Picture Placeholder 47">
            <a:extLst>
              <a:ext uri="{FF2B5EF4-FFF2-40B4-BE49-F238E27FC236}">
                <a16:creationId xmlns:a16="http://schemas.microsoft.com/office/drawing/2014/main" id="{7951085B-C05B-94B5-00F9-5ACF3BD1DA9E}"/>
              </a:ext>
            </a:extLst>
          </p:cNvPr>
          <p:cNvSpPr>
            <a:spLocks noGrp="1"/>
          </p:cNvSpPr>
          <p:nvPr>
            <p:ph type="pic" sz="quarter" idx="10"/>
          </p:nvPr>
        </p:nvSpPr>
        <p:spPr>
          <a:xfrm>
            <a:off x="7017310" y="914400"/>
            <a:ext cx="4261104" cy="5029200"/>
          </a:xfrm>
          <a:custGeom>
            <a:avLst/>
            <a:gdLst>
              <a:gd name="connsiteX0" fmla="*/ 0 w 4261104"/>
              <a:gd name="connsiteY0" fmla="*/ 0 h 5029200"/>
              <a:gd name="connsiteX1" fmla="*/ 3852143 w 4261104"/>
              <a:gd name="connsiteY1" fmla="*/ 0 h 5029200"/>
              <a:gd name="connsiteX2" fmla="*/ 3852875 w 4261104"/>
              <a:gd name="connsiteY2" fmla="*/ 101127 h 5029200"/>
              <a:gd name="connsiteX3" fmla="*/ 4184916 w 4261104"/>
              <a:gd name="connsiteY3" fmla="*/ 39423 h 5029200"/>
              <a:gd name="connsiteX4" fmla="*/ 3969744 w 4261104"/>
              <a:gd name="connsiteY4" fmla="*/ 299730 h 5029200"/>
              <a:gd name="connsiteX5" fmla="*/ 4150951 w 4261104"/>
              <a:gd name="connsiteY5" fmla="*/ 402084 h 5029200"/>
              <a:gd name="connsiteX6" fmla="*/ 4261104 w 4261104"/>
              <a:gd name="connsiteY6" fmla="*/ 92674 h 5029200"/>
              <a:gd name="connsiteX7" fmla="*/ 4261104 w 4261104"/>
              <a:gd name="connsiteY7" fmla="*/ 5029200 h 5029200"/>
              <a:gd name="connsiteX8" fmla="*/ 0 w 4261104"/>
              <a:gd name="connsiteY8"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1104" h="5029200">
                <a:moveTo>
                  <a:pt x="0" y="0"/>
                </a:moveTo>
                <a:lnTo>
                  <a:pt x="3852143" y="0"/>
                </a:lnTo>
                <a:lnTo>
                  <a:pt x="3852875" y="101127"/>
                </a:lnTo>
                <a:lnTo>
                  <a:pt x="4184916" y="39423"/>
                </a:lnTo>
                <a:lnTo>
                  <a:pt x="3969744" y="299730"/>
                </a:lnTo>
                <a:lnTo>
                  <a:pt x="4150951" y="402084"/>
                </a:lnTo>
                <a:lnTo>
                  <a:pt x="4261104" y="92674"/>
                </a:lnTo>
                <a:lnTo>
                  <a:pt x="4261104" y="5029200"/>
                </a:lnTo>
                <a:lnTo>
                  <a:pt x="0" y="5029200"/>
                </a:lnTo>
                <a:close/>
              </a:path>
            </a:pathLst>
          </a:custGeom>
        </p:spPr>
        <p:txBody>
          <a:bodyPr wrap="square">
            <a:noAutofit/>
          </a:bodyPr>
          <a:lstStyle>
            <a:lvl1pPr marL="0" indent="0" algn="ctr">
              <a:buNone/>
              <a:defRPr>
                <a:solidFill>
                  <a:schemeClr val="bg1"/>
                </a:solidFill>
              </a:defRPr>
            </a:lvl1pPr>
          </a:lstStyle>
          <a:p>
            <a:r>
              <a:rPr lang="en-US"/>
              <a:t>Click icon to add picture</a:t>
            </a:r>
          </a:p>
        </p:txBody>
      </p:sp>
      <p:pic>
        <p:nvPicPr>
          <p:cNvPr id="49" name="Graphic 48">
            <a:extLst>
              <a:ext uri="{FF2B5EF4-FFF2-40B4-BE49-F238E27FC236}">
                <a16:creationId xmlns:a16="http://schemas.microsoft.com/office/drawing/2014/main" id="{D9C46807-5F41-58D6-4A0F-B7AC1A22627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rot="19771497">
            <a:off x="10837544" y="462510"/>
            <a:ext cx="886462" cy="891080"/>
          </a:xfrm>
          <a:prstGeom prst="rect">
            <a:avLst/>
          </a:prstGeom>
        </p:spPr>
      </p:pic>
    </p:spTree>
    <p:extLst>
      <p:ext uri="{BB962C8B-B14F-4D97-AF65-F5344CB8AC3E}">
        <p14:creationId xmlns:p14="http://schemas.microsoft.com/office/powerpoint/2010/main" val="6109472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366E7817-DF3F-FBA3-F4C1-AA92EB3A2E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773" r="241" b="50000"/>
          <a:stretch/>
        </p:blipFill>
        <p:spPr>
          <a:xfrm>
            <a:off x="0" y="3863032"/>
            <a:ext cx="6572250" cy="2994968"/>
          </a:xfrm>
          <a:prstGeom prst="rect">
            <a:avLst/>
          </a:prstGeom>
        </p:spPr>
      </p:pic>
      <p:pic>
        <p:nvPicPr>
          <p:cNvPr id="18" name="Graphic 17">
            <a:extLst>
              <a:ext uri="{FF2B5EF4-FFF2-40B4-BE49-F238E27FC236}">
                <a16:creationId xmlns:a16="http://schemas.microsoft.com/office/drawing/2014/main" id="{8B005916-4F59-E6F9-7EC1-FF31F06CF71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68946" y="5658605"/>
            <a:ext cx="3861420" cy="590682"/>
          </a:xfrm>
          <a:prstGeom prst="rect">
            <a:avLst/>
          </a:prstGeom>
        </p:spPr>
      </p:pic>
      <p:pic>
        <p:nvPicPr>
          <p:cNvPr id="19" name="Graphic 18">
            <a:extLst>
              <a:ext uri="{FF2B5EF4-FFF2-40B4-BE49-F238E27FC236}">
                <a16:creationId xmlns:a16="http://schemas.microsoft.com/office/drawing/2014/main" id="{DDD799FC-11D8-7490-1150-C6644CA1D57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rot="19771497">
            <a:off x="467993" y="462510"/>
            <a:ext cx="886462" cy="891080"/>
          </a:xfrm>
          <a:prstGeom prst="rect">
            <a:avLst/>
          </a:prstGeom>
        </p:spPr>
      </p:pic>
      <p:grpSp>
        <p:nvGrpSpPr>
          <p:cNvPr id="7" name="Group 6">
            <a:extLst>
              <a:ext uri="{FF2B5EF4-FFF2-40B4-BE49-F238E27FC236}">
                <a16:creationId xmlns:a16="http://schemas.microsoft.com/office/drawing/2014/main" id="{08C6195B-A529-B194-8EEB-D9F6765ED808}"/>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2" name="Oval 1">
              <a:extLst>
                <a:ext uri="{FF2B5EF4-FFF2-40B4-BE49-F238E27FC236}">
                  <a16:creationId xmlns:a16="http://schemas.microsoft.com/office/drawing/2014/main" id="{927B1A18-E353-8A7B-31EB-BC6D9C7EC252}"/>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5" name="Oval 4">
              <a:extLst>
                <a:ext uri="{FF2B5EF4-FFF2-40B4-BE49-F238E27FC236}">
                  <a16:creationId xmlns:a16="http://schemas.microsoft.com/office/drawing/2014/main" id="{E4257EBF-980B-50F6-F2E7-DABF6EC0EB57}"/>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6" name="Oval 5">
              <a:extLst>
                <a:ext uri="{FF2B5EF4-FFF2-40B4-BE49-F238E27FC236}">
                  <a16:creationId xmlns:a16="http://schemas.microsoft.com/office/drawing/2014/main" id="{A9AE108C-8743-F6E4-0332-E51A9E3F78A8}"/>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0" name="Straight Connector 9">
            <a:extLst>
              <a:ext uri="{FF2B5EF4-FFF2-40B4-BE49-F238E27FC236}">
                <a16:creationId xmlns:a16="http://schemas.microsoft.com/office/drawing/2014/main" id="{559282AB-3B7A-F154-F268-B21EC0D67718}"/>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FE641A46-F193-84A0-814A-2296DABEF914}"/>
              </a:ext>
            </a:extLst>
          </p:cNvPr>
          <p:cNvSpPr>
            <a:spLocks noGrp="1"/>
          </p:cNvSpPr>
          <p:nvPr>
            <p:ph type="title"/>
          </p:nvPr>
        </p:nvSpPr>
        <p:spPr>
          <a:xfrm>
            <a:off x="923544" y="1252728"/>
            <a:ext cx="4700016" cy="4407408"/>
          </a:xfrm>
        </p:spPr>
        <p:txBody>
          <a:bodyPr/>
          <a:lstStyle>
            <a:lvl1pPr algn="ctr">
              <a:lnSpc>
                <a:spcPct val="75000"/>
              </a:lnSpc>
              <a:defRPr b="0" spc="-150" baseline="0"/>
            </a:lvl1pPr>
          </a:lstStyle>
          <a:p>
            <a:r>
              <a:rPr lang="en-US" noProof="0"/>
              <a:t>Click to edit Master title style</a:t>
            </a:r>
          </a:p>
        </p:txBody>
      </p:sp>
      <p:sp>
        <p:nvSpPr>
          <p:cNvPr id="20" name="Text Placeholder 44">
            <a:extLst>
              <a:ext uri="{FF2B5EF4-FFF2-40B4-BE49-F238E27FC236}">
                <a16:creationId xmlns:a16="http://schemas.microsoft.com/office/drawing/2014/main" id="{79D6BCA4-7C1D-9F94-D166-58452D226B4C}"/>
              </a:ext>
            </a:extLst>
          </p:cNvPr>
          <p:cNvSpPr>
            <a:spLocks noGrp="1"/>
          </p:cNvSpPr>
          <p:nvPr>
            <p:ph type="body" sz="quarter" idx="14"/>
          </p:nvPr>
        </p:nvSpPr>
        <p:spPr>
          <a:xfrm>
            <a:off x="6568442" y="1252728"/>
            <a:ext cx="4709160" cy="512064"/>
          </a:xfrm>
        </p:spPr>
        <p:txBody>
          <a:bodyPr anchor="t">
            <a:normAutofit/>
          </a:bodyPr>
          <a:lstStyle>
            <a:lvl1pPr marL="0" indent="0">
              <a:spcBef>
                <a:spcPts val="0"/>
              </a:spcBef>
              <a:buNone/>
              <a:defRPr sz="1800"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3" name="Footer Placeholder 4">
            <a:extLst>
              <a:ext uri="{FF2B5EF4-FFF2-40B4-BE49-F238E27FC236}">
                <a16:creationId xmlns:a16="http://schemas.microsoft.com/office/drawing/2014/main" id="{1A68EFF5-024A-108B-EF96-9ECB9C964AC9}"/>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17" name="Content Placeholder 16">
            <a:extLst>
              <a:ext uri="{FF2B5EF4-FFF2-40B4-BE49-F238E27FC236}">
                <a16:creationId xmlns:a16="http://schemas.microsoft.com/office/drawing/2014/main" id="{10D768E5-FC97-AEDE-E10B-D52CFC4438AE}"/>
              </a:ext>
            </a:extLst>
          </p:cNvPr>
          <p:cNvSpPr>
            <a:spLocks noGrp="1"/>
          </p:cNvSpPr>
          <p:nvPr>
            <p:ph sz="quarter" idx="13"/>
          </p:nvPr>
        </p:nvSpPr>
        <p:spPr>
          <a:xfrm>
            <a:off x="6574536" y="1920240"/>
            <a:ext cx="4709160" cy="3730752"/>
          </a:xfrm>
        </p:spPr>
        <p:txBody>
          <a:bodyPr anchor="t">
            <a:normAutofit/>
          </a:bodyPr>
          <a:lstStyle>
            <a:lvl1pPr>
              <a:buSzPct val="100000"/>
              <a:defRPr sz="1800"/>
            </a:lvl1pPr>
            <a:lvl2pPr>
              <a:buSzPct val="100000"/>
              <a:defRPr sz="1600"/>
            </a:lvl2pPr>
            <a:lvl3pPr>
              <a:buSzPct val="100000"/>
              <a:defRPr sz="1400"/>
            </a:lvl3pPr>
            <a:lvl4pPr>
              <a:buSzPct val="100000"/>
              <a:defRPr sz="1200"/>
            </a:lvl4pPr>
            <a:lvl5pPr>
              <a:buSzPct val="10000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lide Number Placeholder 5">
            <a:extLst>
              <a:ext uri="{FF2B5EF4-FFF2-40B4-BE49-F238E27FC236}">
                <a16:creationId xmlns:a16="http://schemas.microsoft.com/office/drawing/2014/main" id="{AE34BFD5-FBEF-90A7-2193-4A8C15715CDD}"/>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spTree>
    <p:extLst>
      <p:ext uri="{BB962C8B-B14F-4D97-AF65-F5344CB8AC3E}">
        <p14:creationId xmlns:p14="http://schemas.microsoft.com/office/powerpoint/2010/main" val="25460116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break 03">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AB2BDC9-9712-CD70-1BD7-F6B599F128E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7" t="12614" r="30045"/>
          <a:stretch/>
        </p:blipFill>
        <p:spPr>
          <a:xfrm>
            <a:off x="4518065" y="-4"/>
            <a:ext cx="7673935" cy="5234365"/>
          </a:xfrm>
          <a:prstGeom prst="rect">
            <a:avLst/>
          </a:prstGeom>
        </p:spPr>
      </p:pic>
      <p:pic>
        <p:nvPicPr>
          <p:cNvPr id="4" name="Graphic 3">
            <a:extLst>
              <a:ext uri="{FF2B5EF4-FFF2-40B4-BE49-F238E27FC236}">
                <a16:creationId xmlns:a16="http://schemas.microsoft.com/office/drawing/2014/main" id="{735E793C-6F72-DDEF-95A8-0FC3837D684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2372" r="50000"/>
          <a:stretch/>
        </p:blipFill>
        <p:spPr>
          <a:xfrm rot="16200000">
            <a:off x="275258" y="-275261"/>
            <a:ext cx="1903857" cy="2454374"/>
          </a:xfrm>
          <a:prstGeom prst="rect">
            <a:avLst/>
          </a:prstGeom>
        </p:spPr>
      </p:pic>
      <p:pic>
        <p:nvPicPr>
          <p:cNvPr id="5" name="Graphic 4">
            <a:extLst>
              <a:ext uri="{FF2B5EF4-FFF2-40B4-BE49-F238E27FC236}">
                <a16:creationId xmlns:a16="http://schemas.microsoft.com/office/drawing/2014/main" id="{09001048-3DF1-E8E7-EF50-C8384EFFAD4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rot="19771497">
            <a:off x="10837544" y="462510"/>
            <a:ext cx="886462" cy="891080"/>
          </a:xfrm>
          <a:prstGeom prst="rect">
            <a:avLst/>
          </a:prstGeom>
        </p:spPr>
      </p:pic>
      <p:pic>
        <p:nvPicPr>
          <p:cNvPr id="6" name="Graphic 5">
            <a:extLst>
              <a:ext uri="{FF2B5EF4-FFF2-40B4-BE49-F238E27FC236}">
                <a16:creationId xmlns:a16="http://schemas.microsoft.com/office/drawing/2014/main" id="{3336E215-7EF3-EB95-2C36-4DC9DAD833C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0449" b="7851"/>
          <a:stretch/>
        </p:blipFill>
        <p:spPr>
          <a:xfrm flipH="1">
            <a:off x="9392194" y="3537748"/>
            <a:ext cx="2799804" cy="1925629"/>
          </a:xfrm>
          <a:prstGeom prst="rect">
            <a:avLst/>
          </a:prstGeom>
        </p:spPr>
      </p:pic>
      <p:pic>
        <p:nvPicPr>
          <p:cNvPr id="7" name="Graphic 6">
            <a:extLst>
              <a:ext uri="{FF2B5EF4-FFF2-40B4-BE49-F238E27FC236}">
                <a16:creationId xmlns:a16="http://schemas.microsoft.com/office/drawing/2014/main" id="{C5F1472E-B4F5-980C-C8C1-A4C714013762}"/>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5944259" y="5641545"/>
            <a:ext cx="3861420" cy="590682"/>
          </a:xfrm>
          <a:prstGeom prst="rect">
            <a:avLst/>
          </a:prstGeom>
        </p:spPr>
      </p:pic>
      <p:grpSp>
        <p:nvGrpSpPr>
          <p:cNvPr id="8" name="Group 7">
            <a:extLst>
              <a:ext uri="{FF2B5EF4-FFF2-40B4-BE49-F238E27FC236}">
                <a16:creationId xmlns:a16="http://schemas.microsoft.com/office/drawing/2014/main" id="{EE5B29A6-AF56-B063-E1FE-B98B61F89783}"/>
              </a:ext>
            </a:extLst>
          </p:cNvPr>
          <p:cNvGrpSpPr>
            <a:grpSpLocks noChangeAspect="1"/>
          </p:cNvGrpSpPr>
          <p:nvPr userDrawn="1"/>
        </p:nvGrpSpPr>
        <p:grpSpPr>
          <a:xfrm rot="16200000">
            <a:off x="7283806" y="90058"/>
            <a:ext cx="382723" cy="1683966"/>
            <a:chOff x="9323109" y="1648691"/>
            <a:chExt cx="125691" cy="553039"/>
          </a:xfrm>
          <a:noFill/>
        </p:grpSpPr>
        <p:sp>
          <p:nvSpPr>
            <p:cNvPr id="9" name="Oval 8">
              <a:extLst>
                <a:ext uri="{FF2B5EF4-FFF2-40B4-BE49-F238E27FC236}">
                  <a16:creationId xmlns:a16="http://schemas.microsoft.com/office/drawing/2014/main" id="{B00C90F1-4A5A-59C9-08FA-D376ADEA4259}"/>
                </a:ext>
              </a:extLst>
            </p:cNvPr>
            <p:cNvSpPr/>
            <p:nvPr userDrawn="1"/>
          </p:nvSpPr>
          <p:spPr>
            <a:xfrm>
              <a:off x="9323109" y="1648691"/>
              <a:ext cx="125691" cy="125691"/>
            </a:xfrm>
            <a:prstGeom prst="ellipse">
              <a:avLst/>
            </a:prstGeom>
            <a:grpFill/>
            <a:ln w="19050" cap="flat">
              <a:solidFill>
                <a:schemeClr val="accent4"/>
              </a:solidFill>
              <a:prstDash val="solid"/>
              <a:miter/>
            </a:ln>
          </p:spPr>
          <p:txBody>
            <a:bodyPr rtlCol="0" anchor="ctr"/>
            <a:lstStyle/>
            <a:p>
              <a:pPr algn="l"/>
              <a:endParaRPr lang="en-US"/>
            </a:p>
          </p:txBody>
        </p:sp>
        <p:sp>
          <p:nvSpPr>
            <p:cNvPr id="10" name="Oval 9">
              <a:extLst>
                <a:ext uri="{FF2B5EF4-FFF2-40B4-BE49-F238E27FC236}">
                  <a16:creationId xmlns:a16="http://schemas.microsoft.com/office/drawing/2014/main" id="{510BE390-7705-1512-CA07-ECECC251C8C0}"/>
                </a:ext>
              </a:extLst>
            </p:cNvPr>
            <p:cNvSpPr/>
            <p:nvPr userDrawn="1"/>
          </p:nvSpPr>
          <p:spPr>
            <a:xfrm>
              <a:off x="9323109" y="1862365"/>
              <a:ext cx="125691" cy="125691"/>
            </a:xfrm>
            <a:prstGeom prst="ellipse">
              <a:avLst/>
            </a:prstGeom>
            <a:grpFill/>
            <a:ln w="19050" cap="flat">
              <a:solidFill>
                <a:schemeClr val="accent4"/>
              </a:solidFill>
              <a:prstDash val="solid"/>
              <a:miter/>
            </a:ln>
          </p:spPr>
          <p:txBody>
            <a:bodyPr rtlCol="0" anchor="ctr"/>
            <a:lstStyle/>
            <a:p>
              <a:pPr algn="l"/>
              <a:endParaRPr lang="en-US"/>
            </a:p>
          </p:txBody>
        </p:sp>
        <p:sp>
          <p:nvSpPr>
            <p:cNvPr id="11" name="Oval 10">
              <a:extLst>
                <a:ext uri="{FF2B5EF4-FFF2-40B4-BE49-F238E27FC236}">
                  <a16:creationId xmlns:a16="http://schemas.microsoft.com/office/drawing/2014/main" id="{B205E64D-460D-9EE0-04DB-902A0E07BF33}"/>
                </a:ext>
              </a:extLst>
            </p:cNvPr>
            <p:cNvSpPr/>
            <p:nvPr userDrawn="1"/>
          </p:nvSpPr>
          <p:spPr>
            <a:xfrm>
              <a:off x="9323109" y="2076039"/>
              <a:ext cx="125691" cy="125691"/>
            </a:xfrm>
            <a:prstGeom prst="ellipse">
              <a:avLst/>
            </a:prstGeom>
            <a:grpFill/>
            <a:ln w="19050" cap="flat">
              <a:solidFill>
                <a:schemeClr val="accent4"/>
              </a:solidFill>
              <a:prstDash val="solid"/>
              <a:miter/>
            </a:ln>
          </p:spPr>
          <p:txBody>
            <a:bodyPr rtlCol="0" anchor="ctr"/>
            <a:lstStyle/>
            <a:p>
              <a:pPr algn="l"/>
              <a:endParaRPr lang="en-US"/>
            </a:p>
          </p:txBody>
        </p:sp>
      </p:grpSp>
      <p:sp>
        <p:nvSpPr>
          <p:cNvPr id="2" name="Title 1">
            <a:extLst>
              <a:ext uri="{FF2B5EF4-FFF2-40B4-BE49-F238E27FC236}">
                <a16:creationId xmlns:a16="http://schemas.microsoft.com/office/drawing/2014/main" id="{5C0EF7CD-9866-E9C9-D330-E798E10ED01D}"/>
              </a:ext>
            </a:extLst>
          </p:cNvPr>
          <p:cNvSpPr>
            <a:spLocks noGrp="1"/>
          </p:cNvSpPr>
          <p:nvPr>
            <p:ph type="title"/>
          </p:nvPr>
        </p:nvSpPr>
        <p:spPr>
          <a:xfrm>
            <a:off x="914400" y="914400"/>
            <a:ext cx="6729984" cy="3392424"/>
          </a:xfrm>
        </p:spPr>
        <p:txBody>
          <a:bodyPr anchor="b">
            <a:noAutofit/>
          </a:bodyPr>
          <a:lstStyle>
            <a:lvl1pPr>
              <a:lnSpc>
                <a:spcPct val="75000"/>
              </a:lnSpc>
              <a:defRPr sz="6600" b="0" spc="-300" baseline="0">
                <a:solidFill>
                  <a:schemeClr val="bg1"/>
                </a:solidFill>
              </a:defRPr>
            </a:lvl1pPr>
          </a:lstStyle>
          <a:p>
            <a:r>
              <a:rPr lang="en-US"/>
              <a:t>Click to edit Master title style</a:t>
            </a:r>
          </a:p>
        </p:txBody>
      </p:sp>
      <p:sp>
        <p:nvSpPr>
          <p:cNvPr id="45" name="Text Placeholder 44">
            <a:extLst>
              <a:ext uri="{FF2B5EF4-FFF2-40B4-BE49-F238E27FC236}">
                <a16:creationId xmlns:a16="http://schemas.microsoft.com/office/drawing/2014/main" id="{EA0C2778-BEA2-369E-CDA8-B2AB336FD0FC}"/>
              </a:ext>
            </a:extLst>
          </p:cNvPr>
          <p:cNvSpPr>
            <a:spLocks noGrp="1"/>
          </p:cNvSpPr>
          <p:nvPr>
            <p:ph type="body" sz="quarter" idx="11"/>
          </p:nvPr>
        </p:nvSpPr>
        <p:spPr>
          <a:xfrm>
            <a:off x="912813" y="4498847"/>
            <a:ext cx="4288536" cy="1581912"/>
          </a:xfrm>
        </p:spPr>
        <p:txBody>
          <a:bodyPr anchor="b">
            <a:normAutofit/>
          </a:bodyPr>
          <a:lstStyle>
            <a:lvl1pPr marL="0" indent="0">
              <a:spcBef>
                <a:spcPts val="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20885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accent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8C6195B-A529-B194-8EEB-D9F6765ED808}"/>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2" name="Oval 1">
              <a:extLst>
                <a:ext uri="{FF2B5EF4-FFF2-40B4-BE49-F238E27FC236}">
                  <a16:creationId xmlns:a16="http://schemas.microsoft.com/office/drawing/2014/main" id="{927B1A18-E353-8A7B-31EB-BC6D9C7EC252}"/>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5" name="Oval 4">
              <a:extLst>
                <a:ext uri="{FF2B5EF4-FFF2-40B4-BE49-F238E27FC236}">
                  <a16:creationId xmlns:a16="http://schemas.microsoft.com/office/drawing/2014/main" id="{E4257EBF-980B-50F6-F2E7-DABF6EC0EB57}"/>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6" name="Oval 5">
              <a:extLst>
                <a:ext uri="{FF2B5EF4-FFF2-40B4-BE49-F238E27FC236}">
                  <a16:creationId xmlns:a16="http://schemas.microsoft.com/office/drawing/2014/main" id="{A9AE108C-8743-F6E4-0332-E51A9E3F78A8}"/>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0" name="Straight Connector 9">
            <a:extLst>
              <a:ext uri="{FF2B5EF4-FFF2-40B4-BE49-F238E27FC236}">
                <a16:creationId xmlns:a16="http://schemas.microsoft.com/office/drawing/2014/main" id="{559282AB-3B7A-F154-F268-B21EC0D67718}"/>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5923F175-913C-2B74-05D3-63A0CF65F899}"/>
              </a:ext>
            </a:extLst>
          </p:cNvPr>
          <p:cNvSpPr>
            <a:spLocks noGrp="1"/>
          </p:cNvSpPr>
          <p:nvPr>
            <p:ph type="title"/>
          </p:nvPr>
        </p:nvSpPr>
        <p:spPr>
          <a:xfrm>
            <a:off x="914400" y="914400"/>
            <a:ext cx="10360152" cy="960120"/>
          </a:xfrm>
        </p:spPr>
        <p:txBody>
          <a:bodyPr anchor="t">
            <a:noAutofit/>
          </a:bodyPr>
          <a:lstStyle>
            <a:lvl1pPr>
              <a:lnSpc>
                <a:spcPct val="75000"/>
              </a:lnSpc>
              <a:defRPr b="0"/>
            </a:lvl1pPr>
          </a:lstStyle>
          <a:p>
            <a:r>
              <a:rPr lang="en-US" noProof="0"/>
              <a:t>Click to edit Master title style</a:t>
            </a:r>
          </a:p>
        </p:txBody>
      </p:sp>
      <p:sp>
        <p:nvSpPr>
          <p:cNvPr id="9" name="Content Placeholder 16">
            <a:extLst>
              <a:ext uri="{FF2B5EF4-FFF2-40B4-BE49-F238E27FC236}">
                <a16:creationId xmlns:a16="http://schemas.microsoft.com/office/drawing/2014/main" id="{1088DC0C-C0C5-D9AA-848B-12C6E38F793E}"/>
              </a:ext>
            </a:extLst>
          </p:cNvPr>
          <p:cNvSpPr>
            <a:spLocks noGrp="1"/>
          </p:cNvSpPr>
          <p:nvPr>
            <p:ph sz="quarter" idx="13"/>
          </p:nvPr>
        </p:nvSpPr>
        <p:spPr>
          <a:xfrm>
            <a:off x="914400" y="2395330"/>
            <a:ext cx="4709160" cy="3575702"/>
          </a:xfrm>
        </p:spPr>
        <p:txBody>
          <a:bodyPr anchor="t">
            <a:normAutofit/>
          </a:bodyPr>
          <a:lstStyle>
            <a:lvl1pPr marL="0" indent="0">
              <a:buSzPct val="100000"/>
              <a:buNone/>
              <a:defRPr sz="1800" b="1"/>
            </a:lvl1pPr>
            <a:lvl2pPr marL="0" indent="0">
              <a:spcBef>
                <a:spcPts val="2200"/>
              </a:spcBef>
              <a:buSzPct val="100000"/>
              <a:buNone/>
              <a:defRPr sz="1800"/>
            </a:lvl2pPr>
            <a:lvl3pPr marL="228600">
              <a:spcBef>
                <a:spcPts val="1000"/>
              </a:spcBef>
              <a:buSzPct val="100000"/>
              <a:defRPr sz="1800"/>
            </a:lvl3pPr>
            <a:lvl4pPr marL="685800">
              <a:spcBef>
                <a:spcPts val="1000"/>
              </a:spcBef>
              <a:buSzPct val="100000"/>
              <a:defRPr sz="1800"/>
            </a:lvl4pPr>
            <a:lvl5pPr marL="914400">
              <a:spcBef>
                <a:spcPts val="1000"/>
              </a:spcBef>
              <a:buSzPct val="100000"/>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4">
            <a:extLst>
              <a:ext uri="{FF2B5EF4-FFF2-40B4-BE49-F238E27FC236}">
                <a16:creationId xmlns:a16="http://schemas.microsoft.com/office/drawing/2014/main" id="{1A68EFF5-024A-108B-EF96-9ECB9C964AC9}"/>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11" name="Content Placeholder 16">
            <a:extLst>
              <a:ext uri="{FF2B5EF4-FFF2-40B4-BE49-F238E27FC236}">
                <a16:creationId xmlns:a16="http://schemas.microsoft.com/office/drawing/2014/main" id="{B1D4C817-D50B-FFBF-C0C7-F70CE283E54A}"/>
              </a:ext>
            </a:extLst>
          </p:cNvPr>
          <p:cNvSpPr>
            <a:spLocks noGrp="1"/>
          </p:cNvSpPr>
          <p:nvPr>
            <p:ph sz="quarter" idx="14"/>
          </p:nvPr>
        </p:nvSpPr>
        <p:spPr>
          <a:xfrm>
            <a:off x="6574536" y="2395330"/>
            <a:ext cx="4709160" cy="3548270"/>
          </a:xfrm>
        </p:spPr>
        <p:txBody>
          <a:bodyPr anchor="t">
            <a:normAutofit/>
          </a:bodyPr>
          <a:lstStyle>
            <a:lvl1pPr marL="0" indent="0">
              <a:buSzPct val="100000"/>
              <a:buNone/>
              <a:defRPr sz="1800" b="1"/>
            </a:lvl1pPr>
            <a:lvl2pPr marL="0" indent="0">
              <a:spcBef>
                <a:spcPts val="2000"/>
              </a:spcBef>
              <a:buSzPct val="100000"/>
              <a:buNone/>
              <a:defRPr sz="1800"/>
            </a:lvl2pPr>
            <a:lvl3pPr marL="228600">
              <a:spcBef>
                <a:spcPts val="1000"/>
              </a:spcBef>
              <a:buSzPct val="100000"/>
              <a:defRPr sz="1800"/>
            </a:lvl3pPr>
            <a:lvl4pPr marL="685800">
              <a:spcBef>
                <a:spcPts val="1000"/>
              </a:spcBef>
              <a:buSzPct val="100000"/>
              <a:defRPr sz="1800"/>
            </a:lvl4pPr>
            <a:lvl5pPr marL="914400">
              <a:spcBef>
                <a:spcPts val="1000"/>
              </a:spcBef>
              <a:buSzPct val="100000"/>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lide Number Placeholder 5">
            <a:extLst>
              <a:ext uri="{FF2B5EF4-FFF2-40B4-BE49-F238E27FC236}">
                <a16:creationId xmlns:a16="http://schemas.microsoft.com/office/drawing/2014/main" id="{AE34BFD5-FBEF-90A7-2193-4A8C15715CDD}"/>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pic>
        <p:nvPicPr>
          <p:cNvPr id="12" name="Graphic 11">
            <a:extLst>
              <a:ext uri="{FF2B5EF4-FFF2-40B4-BE49-F238E27FC236}">
                <a16:creationId xmlns:a16="http://schemas.microsoft.com/office/drawing/2014/main" id="{9EA02ED6-AD03-E493-4F16-EABBDBE9AF1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68946" y="5658605"/>
            <a:ext cx="3861420" cy="590682"/>
          </a:xfrm>
          <a:prstGeom prst="rect">
            <a:avLst/>
          </a:prstGeom>
        </p:spPr>
      </p:pic>
    </p:spTree>
    <p:extLst>
      <p:ext uri="{BB962C8B-B14F-4D97-AF65-F5344CB8AC3E}">
        <p14:creationId xmlns:p14="http://schemas.microsoft.com/office/powerpoint/2010/main" val="28581632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02">
    <p:bg>
      <p:bgPr>
        <a:solidFill>
          <a:schemeClr val="accent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8C6195B-A529-B194-8EEB-D9F6765ED808}"/>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2" name="Oval 1">
              <a:extLst>
                <a:ext uri="{FF2B5EF4-FFF2-40B4-BE49-F238E27FC236}">
                  <a16:creationId xmlns:a16="http://schemas.microsoft.com/office/drawing/2014/main" id="{927B1A18-E353-8A7B-31EB-BC6D9C7EC252}"/>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5" name="Oval 4">
              <a:extLst>
                <a:ext uri="{FF2B5EF4-FFF2-40B4-BE49-F238E27FC236}">
                  <a16:creationId xmlns:a16="http://schemas.microsoft.com/office/drawing/2014/main" id="{E4257EBF-980B-50F6-F2E7-DABF6EC0EB57}"/>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6" name="Oval 5">
              <a:extLst>
                <a:ext uri="{FF2B5EF4-FFF2-40B4-BE49-F238E27FC236}">
                  <a16:creationId xmlns:a16="http://schemas.microsoft.com/office/drawing/2014/main" id="{A9AE108C-8743-F6E4-0332-E51A9E3F78A8}"/>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0" name="Straight Connector 9">
            <a:extLst>
              <a:ext uri="{FF2B5EF4-FFF2-40B4-BE49-F238E27FC236}">
                <a16:creationId xmlns:a16="http://schemas.microsoft.com/office/drawing/2014/main" id="{559282AB-3B7A-F154-F268-B21EC0D67718}"/>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5923F175-913C-2B74-05D3-63A0CF65F899}"/>
              </a:ext>
            </a:extLst>
          </p:cNvPr>
          <p:cNvSpPr>
            <a:spLocks noGrp="1"/>
          </p:cNvSpPr>
          <p:nvPr>
            <p:ph type="title"/>
          </p:nvPr>
        </p:nvSpPr>
        <p:spPr>
          <a:xfrm>
            <a:off x="914400" y="914400"/>
            <a:ext cx="10360152" cy="960120"/>
          </a:xfrm>
        </p:spPr>
        <p:txBody>
          <a:bodyPr anchor="t">
            <a:noAutofit/>
          </a:bodyPr>
          <a:lstStyle>
            <a:lvl1pPr>
              <a:lnSpc>
                <a:spcPct val="75000"/>
              </a:lnSpc>
              <a:defRPr b="0"/>
            </a:lvl1pPr>
          </a:lstStyle>
          <a:p>
            <a:r>
              <a:rPr lang="en-US" noProof="0"/>
              <a:t>Click to edit Master title style</a:t>
            </a:r>
          </a:p>
        </p:txBody>
      </p:sp>
      <p:sp>
        <p:nvSpPr>
          <p:cNvPr id="9" name="Content Placeholder 16">
            <a:extLst>
              <a:ext uri="{FF2B5EF4-FFF2-40B4-BE49-F238E27FC236}">
                <a16:creationId xmlns:a16="http://schemas.microsoft.com/office/drawing/2014/main" id="{1088DC0C-C0C5-D9AA-848B-12C6E38F793E}"/>
              </a:ext>
            </a:extLst>
          </p:cNvPr>
          <p:cNvSpPr>
            <a:spLocks noGrp="1"/>
          </p:cNvSpPr>
          <p:nvPr>
            <p:ph sz="quarter" idx="13"/>
          </p:nvPr>
        </p:nvSpPr>
        <p:spPr>
          <a:xfrm>
            <a:off x="914400" y="2395330"/>
            <a:ext cx="4709160" cy="3575702"/>
          </a:xfrm>
        </p:spPr>
        <p:txBody>
          <a:bodyPr anchor="t">
            <a:normAutofit/>
          </a:bodyPr>
          <a:lstStyle>
            <a:lvl1pPr marL="0" indent="0">
              <a:spcBef>
                <a:spcPts val="1000"/>
              </a:spcBef>
              <a:spcAft>
                <a:spcPts val="1200"/>
              </a:spcAft>
              <a:buSzPct val="100000"/>
              <a:buNone/>
              <a:defRPr sz="1800" b="1"/>
            </a:lvl1pPr>
            <a:lvl2pPr marL="512064" indent="-512064">
              <a:spcBef>
                <a:spcPts val="1000"/>
              </a:spcBef>
              <a:buSzPct val="100000"/>
              <a:buFont typeface="+mj-lt"/>
              <a:buAutoNum type="arabicPeriod"/>
              <a:defRPr sz="1800"/>
            </a:lvl2pPr>
            <a:lvl3pPr marL="1097280" indent="-457200">
              <a:spcBef>
                <a:spcPts val="1000"/>
              </a:spcBef>
              <a:buSzPct val="100000"/>
              <a:buFont typeface="+mj-lt"/>
              <a:buAutoNum type="alphaLcPeriod"/>
              <a:defRPr sz="1800"/>
            </a:lvl3pPr>
            <a:lvl4pPr marL="1645920" indent="-457200">
              <a:spcBef>
                <a:spcPts val="1000"/>
              </a:spcBef>
              <a:buSzPct val="100000"/>
              <a:buFont typeface="+mj-lt"/>
              <a:buAutoNum type="romanLcPeriod"/>
              <a:defRPr sz="1800"/>
            </a:lvl4pPr>
            <a:lvl5pPr marL="2194560" indent="-457200">
              <a:spcBef>
                <a:spcPts val="1000"/>
              </a:spcBef>
              <a:buSzPct val="100000"/>
              <a:buFont typeface="+mj-lt"/>
              <a:buAutoNum type="arabicParen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4">
            <a:extLst>
              <a:ext uri="{FF2B5EF4-FFF2-40B4-BE49-F238E27FC236}">
                <a16:creationId xmlns:a16="http://schemas.microsoft.com/office/drawing/2014/main" id="{1A68EFF5-024A-108B-EF96-9ECB9C964AC9}"/>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11" name="Content Placeholder 16">
            <a:extLst>
              <a:ext uri="{FF2B5EF4-FFF2-40B4-BE49-F238E27FC236}">
                <a16:creationId xmlns:a16="http://schemas.microsoft.com/office/drawing/2014/main" id="{B1D4C817-D50B-FFBF-C0C7-F70CE283E54A}"/>
              </a:ext>
            </a:extLst>
          </p:cNvPr>
          <p:cNvSpPr>
            <a:spLocks noGrp="1"/>
          </p:cNvSpPr>
          <p:nvPr>
            <p:ph sz="quarter" idx="14"/>
          </p:nvPr>
        </p:nvSpPr>
        <p:spPr>
          <a:xfrm>
            <a:off x="6574536" y="2395330"/>
            <a:ext cx="4709160" cy="3548270"/>
          </a:xfrm>
        </p:spPr>
        <p:txBody>
          <a:bodyPr anchor="t">
            <a:normAutofit/>
          </a:bodyPr>
          <a:lstStyle>
            <a:lvl1pPr marL="0" indent="0">
              <a:buSzPct val="100000"/>
              <a:buNone/>
              <a:defRPr sz="1800" b="1"/>
            </a:lvl1pPr>
            <a:lvl2pPr marL="0" indent="0">
              <a:spcBef>
                <a:spcPts val="2000"/>
              </a:spcBef>
              <a:buSzPct val="100000"/>
              <a:buNone/>
              <a:defRPr sz="1800"/>
            </a:lvl2pPr>
            <a:lvl3pPr marL="228600">
              <a:spcBef>
                <a:spcPts val="1000"/>
              </a:spcBef>
              <a:buSzPct val="100000"/>
              <a:defRPr sz="1800"/>
            </a:lvl3pPr>
            <a:lvl4pPr marL="685800">
              <a:spcBef>
                <a:spcPts val="1000"/>
              </a:spcBef>
              <a:buSzPct val="100000"/>
              <a:defRPr sz="1800"/>
            </a:lvl4pPr>
            <a:lvl5pPr marL="914400">
              <a:spcBef>
                <a:spcPts val="1000"/>
              </a:spcBef>
              <a:buSzPct val="100000"/>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lide Number Placeholder 5">
            <a:extLst>
              <a:ext uri="{FF2B5EF4-FFF2-40B4-BE49-F238E27FC236}">
                <a16:creationId xmlns:a16="http://schemas.microsoft.com/office/drawing/2014/main" id="{AE34BFD5-FBEF-90A7-2193-4A8C15715CDD}"/>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pic>
        <p:nvPicPr>
          <p:cNvPr id="13" name="Graphic 12">
            <a:extLst>
              <a:ext uri="{FF2B5EF4-FFF2-40B4-BE49-F238E27FC236}">
                <a16:creationId xmlns:a16="http://schemas.microsoft.com/office/drawing/2014/main" id="{0EC7A5A9-0787-CEEE-5A05-4F00CF3E6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49" t="28168" b="7851"/>
          <a:stretch/>
        </p:blipFill>
        <p:spPr>
          <a:xfrm flipV="1">
            <a:off x="0" y="5520982"/>
            <a:ext cx="2799804" cy="1337018"/>
          </a:xfrm>
          <a:prstGeom prst="rect">
            <a:avLst/>
          </a:prstGeom>
        </p:spPr>
      </p:pic>
    </p:spTree>
    <p:extLst>
      <p:ext uri="{BB962C8B-B14F-4D97-AF65-F5344CB8AC3E}">
        <p14:creationId xmlns:p14="http://schemas.microsoft.com/office/powerpoint/2010/main" val="989018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43C8F5-0430-C71E-4A8E-4B3D1EA81201}"/>
              </a:ext>
            </a:extLst>
          </p:cNvPr>
          <p:cNvSpPr>
            <a:spLocks noGrp="1"/>
          </p:cNvSpPr>
          <p:nvPr>
            <p:ph type="title"/>
          </p:nvPr>
        </p:nvSpPr>
        <p:spPr>
          <a:xfrm>
            <a:off x="914400" y="914400"/>
            <a:ext cx="6080760" cy="1380744"/>
          </a:xfrm>
        </p:spPr>
        <p:txBody>
          <a:bodyPr anchor="t">
            <a:noAutofit/>
          </a:bodyPr>
          <a:lstStyle>
            <a:lvl1pPr>
              <a:lnSpc>
                <a:spcPct val="75000"/>
              </a:lnSpc>
              <a:defRPr b="0"/>
            </a:lvl1pPr>
          </a:lstStyle>
          <a:p>
            <a:r>
              <a:rPr lang="en-US" noProof="0"/>
              <a:t>Click to edit Master title style</a:t>
            </a:r>
          </a:p>
        </p:txBody>
      </p:sp>
      <p:sp>
        <p:nvSpPr>
          <p:cNvPr id="9" name="Content Placeholder 16">
            <a:extLst>
              <a:ext uri="{FF2B5EF4-FFF2-40B4-BE49-F238E27FC236}">
                <a16:creationId xmlns:a16="http://schemas.microsoft.com/office/drawing/2014/main" id="{91A7CB8F-F585-B685-9F21-EAE9A5C51219}"/>
              </a:ext>
            </a:extLst>
          </p:cNvPr>
          <p:cNvSpPr>
            <a:spLocks noGrp="1"/>
          </p:cNvSpPr>
          <p:nvPr>
            <p:ph sz="quarter" idx="13"/>
          </p:nvPr>
        </p:nvSpPr>
        <p:spPr>
          <a:xfrm>
            <a:off x="914400" y="2414016"/>
            <a:ext cx="4709160" cy="3191256"/>
          </a:xfrm>
        </p:spPr>
        <p:txBody>
          <a:bodyPr anchor="t">
            <a:normAutofit/>
          </a:bodyPr>
          <a:lstStyle>
            <a:lvl1pPr marL="0" indent="0">
              <a:buSzPct val="100000"/>
              <a:buNone/>
              <a:defRPr sz="1800"/>
            </a:lvl1pPr>
            <a:lvl2pPr>
              <a:buSzPct val="100000"/>
              <a:defRPr sz="1600"/>
            </a:lvl2pPr>
            <a:lvl3pPr>
              <a:buSzPct val="100000"/>
              <a:defRPr sz="1400"/>
            </a:lvl3pPr>
            <a:lvl4pPr>
              <a:buSzPct val="100000"/>
              <a:defRPr sz="1200"/>
            </a:lvl4pPr>
            <a:lvl5pPr>
              <a:buSzPct val="10000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Graphic 12">
            <a:extLst>
              <a:ext uri="{FF2B5EF4-FFF2-40B4-BE49-F238E27FC236}">
                <a16:creationId xmlns:a16="http://schemas.microsoft.com/office/drawing/2014/main" id="{53A3985F-7086-B7A0-CB5B-5A4910EC90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49" t="28168" b="7851"/>
          <a:stretch/>
        </p:blipFill>
        <p:spPr>
          <a:xfrm flipV="1">
            <a:off x="0" y="5520982"/>
            <a:ext cx="2799804" cy="1337018"/>
          </a:xfrm>
          <a:prstGeom prst="rect">
            <a:avLst/>
          </a:prstGeom>
        </p:spPr>
      </p:pic>
      <p:sp>
        <p:nvSpPr>
          <p:cNvPr id="10" name="Footer Placeholder 4">
            <a:extLst>
              <a:ext uri="{FF2B5EF4-FFF2-40B4-BE49-F238E27FC236}">
                <a16:creationId xmlns:a16="http://schemas.microsoft.com/office/drawing/2014/main" id="{7652A080-4458-3669-BBFC-2EF7CA465E4C}"/>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18" name="Picture Placeholder 19">
            <a:extLst>
              <a:ext uri="{FF2B5EF4-FFF2-40B4-BE49-F238E27FC236}">
                <a16:creationId xmlns:a16="http://schemas.microsoft.com/office/drawing/2014/main" id="{E618821D-849B-4E0C-473A-BDAB30A6BBE9}"/>
              </a:ext>
            </a:extLst>
          </p:cNvPr>
          <p:cNvSpPr>
            <a:spLocks noGrp="1"/>
          </p:cNvSpPr>
          <p:nvPr>
            <p:ph type="pic" sz="quarter" idx="10"/>
          </p:nvPr>
        </p:nvSpPr>
        <p:spPr>
          <a:xfrm>
            <a:off x="7017310" y="914400"/>
            <a:ext cx="4416552" cy="5038344"/>
          </a:xfrm>
          <a:prstGeom prst="rect">
            <a:avLst/>
          </a:prstGeom>
        </p:spPr>
        <p:txBody>
          <a:bodyPr wrap="square">
            <a:noAutofit/>
          </a:bodyPr>
          <a:lstStyle>
            <a:lvl1pPr marL="0" indent="0" algn="ctr">
              <a:buNone/>
              <a:defRPr sz="1800">
                <a:solidFill>
                  <a:schemeClr val="tx1"/>
                </a:solidFill>
              </a:defRPr>
            </a:lvl1pPr>
          </a:lstStyle>
          <a:p>
            <a:r>
              <a:rPr lang="en-US" noProof="0"/>
              <a:t>Click icon to add picture</a:t>
            </a:r>
          </a:p>
        </p:txBody>
      </p:sp>
      <p:sp>
        <p:nvSpPr>
          <p:cNvPr id="11" name="Slide Number Placeholder 5">
            <a:extLst>
              <a:ext uri="{FF2B5EF4-FFF2-40B4-BE49-F238E27FC236}">
                <a16:creationId xmlns:a16="http://schemas.microsoft.com/office/drawing/2014/main" id="{4B43ED39-51FF-B5E5-2D43-81F9EF278FA6}"/>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grpSp>
        <p:nvGrpSpPr>
          <p:cNvPr id="12" name="Group 11">
            <a:extLst>
              <a:ext uri="{FF2B5EF4-FFF2-40B4-BE49-F238E27FC236}">
                <a16:creationId xmlns:a16="http://schemas.microsoft.com/office/drawing/2014/main" id="{0CF7B72F-6A3D-2BF5-406C-6430A664D86A}"/>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14" name="Oval 13">
              <a:extLst>
                <a:ext uri="{FF2B5EF4-FFF2-40B4-BE49-F238E27FC236}">
                  <a16:creationId xmlns:a16="http://schemas.microsoft.com/office/drawing/2014/main" id="{24B5A7C2-E2DC-8454-5CA3-04AE266111B8}"/>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15" name="Oval 14">
              <a:extLst>
                <a:ext uri="{FF2B5EF4-FFF2-40B4-BE49-F238E27FC236}">
                  <a16:creationId xmlns:a16="http://schemas.microsoft.com/office/drawing/2014/main" id="{240CD172-44CF-C723-A478-EFC29BA19191}"/>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16" name="Oval 15">
              <a:extLst>
                <a:ext uri="{FF2B5EF4-FFF2-40B4-BE49-F238E27FC236}">
                  <a16:creationId xmlns:a16="http://schemas.microsoft.com/office/drawing/2014/main" id="{011F7F94-407D-88B0-F26B-2BD33BBC82F6}"/>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7" name="Straight Connector 16">
            <a:extLst>
              <a:ext uri="{FF2B5EF4-FFF2-40B4-BE49-F238E27FC236}">
                <a16:creationId xmlns:a16="http://schemas.microsoft.com/office/drawing/2014/main" id="{66389C84-795F-CDFA-3BEF-9FEA99EFFE69}"/>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48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03">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43C8F5-0430-C71E-4A8E-4B3D1EA81201}"/>
              </a:ext>
            </a:extLst>
          </p:cNvPr>
          <p:cNvSpPr>
            <a:spLocks noGrp="1"/>
          </p:cNvSpPr>
          <p:nvPr>
            <p:ph type="title"/>
          </p:nvPr>
        </p:nvSpPr>
        <p:spPr>
          <a:xfrm>
            <a:off x="914400" y="914400"/>
            <a:ext cx="6080760" cy="1380744"/>
          </a:xfrm>
        </p:spPr>
        <p:txBody>
          <a:bodyPr anchor="t">
            <a:noAutofit/>
          </a:bodyPr>
          <a:lstStyle>
            <a:lvl1pPr>
              <a:lnSpc>
                <a:spcPct val="75000"/>
              </a:lnSpc>
              <a:defRPr b="0"/>
            </a:lvl1pPr>
          </a:lstStyle>
          <a:p>
            <a:r>
              <a:rPr lang="en-US" noProof="0"/>
              <a:t>Click to edit Master title style</a:t>
            </a:r>
          </a:p>
        </p:txBody>
      </p:sp>
      <p:sp>
        <p:nvSpPr>
          <p:cNvPr id="9" name="Content Placeholder 16">
            <a:extLst>
              <a:ext uri="{FF2B5EF4-FFF2-40B4-BE49-F238E27FC236}">
                <a16:creationId xmlns:a16="http://schemas.microsoft.com/office/drawing/2014/main" id="{91A7CB8F-F585-B685-9F21-EAE9A5C51219}"/>
              </a:ext>
            </a:extLst>
          </p:cNvPr>
          <p:cNvSpPr>
            <a:spLocks noGrp="1"/>
          </p:cNvSpPr>
          <p:nvPr>
            <p:ph sz="quarter" idx="13"/>
          </p:nvPr>
        </p:nvSpPr>
        <p:spPr>
          <a:xfrm>
            <a:off x="914400" y="2414016"/>
            <a:ext cx="3044952" cy="3191256"/>
          </a:xfrm>
        </p:spPr>
        <p:txBody>
          <a:bodyPr anchor="t">
            <a:normAutofit/>
          </a:bodyPr>
          <a:lstStyle>
            <a:lvl1pPr marL="0" indent="0">
              <a:buSzPct val="100000"/>
              <a:buNone/>
              <a:defRPr sz="1800"/>
            </a:lvl1pPr>
            <a:lvl2pPr>
              <a:buSzPct val="100000"/>
              <a:defRPr sz="1600"/>
            </a:lvl2pPr>
            <a:lvl3pPr>
              <a:buSzPct val="100000"/>
              <a:defRPr sz="1400"/>
            </a:lvl3pPr>
            <a:lvl4pPr>
              <a:buSzPct val="100000"/>
              <a:defRPr sz="1200"/>
            </a:lvl4pPr>
            <a:lvl5pPr>
              <a:buSzPct val="10000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Content Placeholder 16">
            <a:extLst>
              <a:ext uri="{FF2B5EF4-FFF2-40B4-BE49-F238E27FC236}">
                <a16:creationId xmlns:a16="http://schemas.microsoft.com/office/drawing/2014/main" id="{1FA7D867-BB87-2003-AD42-4271DA30B2C0}"/>
              </a:ext>
            </a:extLst>
          </p:cNvPr>
          <p:cNvSpPr>
            <a:spLocks noGrp="1"/>
          </p:cNvSpPr>
          <p:nvPr>
            <p:ph sz="quarter" idx="14"/>
          </p:nvPr>
        </p:nvSpPr>
        <p:spPr>
          <a:xfrm>
            <a:off x="4700016" y="2414016"/>
            <a:ext cx="6583680" cy="3200400"/>
          </a:xfrm>
        </p:spPr>
        <p:txBody>
          <a:bodyPr anchor="t">
            <a:normAutofit/>
          </a:bodyPr>
          <a:lstStyle>
            <a:lvl1pPr marL="0" indent="0">
              <a:buSzPct val="100000"/>
              <a:buNone/>
              <a:defRPr sz="1800"/>
            </a:lvl1pPr>
            <a:lvl2pPr>
              <a:buSzPct val="100000"/>
              <a:defRPr sz="1600"/>
            </a:lvl2pPr>
            <a:lvl3pPr>
              <a:buSzPct val="100000"/>
              <a:defRPr sz="1400"/>
            </a:lvl3pPr>
            <a:lvl4pPr>
              <a:buSzPct val="100000"/>
              <a:defRPr sz="1200"/>
            </a:lvl4pPr>
            <a:lvl5pPr>
              <a:buSzPct val="10000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Graphic 12">
            <a:extLst>
              <a:ext uri="{FF2B5EF4-FFF2-40B4-BE49-F238E27FC236}">
                <a16:creationId xmlns:a16="http://schemas.microsoft.com/office/drawing/2014/main" id="{53A3985F-7086-B7A0-CB5B-5A4910EC90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49" t="28168" b="7851"/>
          <a:stretch/>
        </p:blipFill>
        <p:spPr>
          <a:xfrm flipV="1">
            <a:off x="0" y="5520982"/>
            <a:ext cx="2799804" cy="1337018"/>
          </a:xfrm>
          <a:prstGeom prst="rect">
            <a:avLst/>
          </a:prstGeom>
        </p:spPr>
      </p:pic>
      <p:sp>
        <p:nvSpPr>
          <p:cNvPr id="10" name="Footer Placeholder 4">
            <a:extLst>
              <a:ext uri="{FF2B5EF4-FFF2-40B4-BE49-F238E27FC236}">
                <a16:creationId xmlns:a16="http://schemas.microsoft.com/office/drawing/2014/main" id="{7652A080-4458-3669-BBFC-2EF7CA465E4C}"/>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11" name="Slide Number Placeholder 5">
            <a:extLst>
              <a:ext uri="{FF2B5EF4-FFF2-40B4-BE49-F238E27FC236}">
                <a16:creationId xmlns:a16="http://schemas.microsoft.com/office/drawing/2014/main" id="{4B43ED39-51FF-B5E5-2D43-81F9EF278FA6}"/>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grpSp>
        <p:nvGrpSpPr>
          <p:cNvPr id="12" name="Group 11">
            <a:extLst>
              <a:ext uri="{FF2B5EF4-FFF2-40B4-BE49-F238E27FC236}">
                <a16:creationId xmlns:a16="http://schemas.microsoft.com/office/drawing/2014/main" id="{0CF7B72F-6A3D-2BF5-406C-6430A664D86A}"/>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14" name="Oval 13">
              <a:extLst>
                <a:ext uri="{FF2B5EF4-FFF2-40B4-BE49-F238E27FC236}">
                  <a16:creationId xmlns:a16="http://schemas.microsoft.com/office/drawing/2014/main" id="{24B5A7C2-E2DC-8454-5CA3-04AE266111B8}"/>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15" name="Oval 14">
              <a:extLst>
                <a:ext uri="{FF2B5EF4-FFF2-40B4-BE49-F238E27FC236}">
                  <a16:creationId xmlns:a16="http://schemas.microsoft.com/office/drawing/2014/main" id="{240CD172-44CF-C723-A478-EFC29BA19191}"/>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16" name="Oval 15">
              <a:extLst>
                <a:ext uri="{FF2B5EF4-FFF2-40B4-BE49-F238E27FC236}">
                  <a16:creationId xmlns:a16="http://schemas.microsoft.com/office/drawing/2014/main" id="{011F7F94-407D-88B0-F26B-2BD33BBC82F6}"/>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7" name="Straight Connector 16">
            <a:extLst>
              <a:ext uri="{FF2B5EF4-FFF2-40B4-BE49-F238E27FC236}">
                <a16:creationId xmlns:a16="http://schemas.microsoft.com/office/drawing/2014/main" id="{66389C84-795F-CDFA-3BEF-9FEA99EFFE69}"/>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710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04">
    <p:bg>
      <p:bgPr>
        <a:solidFill>
          <a:schemeClr val="accent5"/>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43C8F5-0430-C71E-4A8E-4B3D1EA81201}"/>
              </a:ext>
            </a:extLst>
          </p:cNvPr>
          <p:cNvSpPr>
            <a:spLocks noGrp="1"/>
          </p:cNvSpPr>
          <p:nvPr>
            <p:ph type="title"/>
          </p:nvPr>
        </p:nvSpPr>
        <p:spPr>
          <a:xfrm>
            <a:off x="914400" y="914400"/>
            <a:ext cx="10360152" cy="960120"/>
          </a:xfrm>
        </p:spPr>
        <p:txBody>
          <a:bodyPr anchor="t">
            <a:noAutofit/>
          </a:bodyPr>
          <a:lstStyle>
            <a:lvl1pPr>
              <a:lnSpc>
                <a:spcPct val="75000"/>
              </a:lnSpc>
              <a:defRPr b="0"/>
            </a:lvl1pPr>
          </a:lstStyle>
          <a:p>
            <a:r>
              <a:rPr lang="en-US" noProof="0"/>
              <a:t>Click to edit Master title style</a:t>
            </a:r>
          </a:p>
        </p:txBody>
      </p:sp>
      <p:sp>
        <p:nvSpPr>
          <p:cNvPr id="4" name="Content Placeholder 16">
            <a:extLst>
              <a:ext uri="{FF2B5EF4-FFF2-40B4-BE49-F238E27FC236}">
                <a16:creationId xmlns:a16="http://schemas.microsoft.com/office/drawing/2014/main" id="{C9221FC8-2BB9-51ED-AD75-F3DA69B779CB}"/>
              </a:ext>
            </a:extLst>
          </p:cNvPr>
          <p:cNvSpPr>
            <a:spLocks noGrp="1"/>
          </p:cNvSpPr>
          <p:nvPr>
            <p:ph sz="quarter" idx="13"/>
          </p:nvPr>
        </p:nvSpPr>
        <p:spPr>
          <a:xfrm>
            <a:off x="914400" y="2395330"/>
            <a:ext cx="6574536" cy="3575702"/>
          </a:xfrm>
        </p:spPr>
        <p:txBody>
          <a:bodyPr anchor="t">
            <a:normAutofit/>
          </a:bodyPr>
          <a:lstStyle>
            <a:lvl1pPr marL="0" indent="0">
              <a:spcAft>
                <a:spcPts val="1200"/>
              </a:spcAft>
              <a:buSzPct val="100000"/>
              <a:buNone/>
              <a:defRPr sz="1800" b="1"/>
            </a:lvl1pPr>
            <a:lvl2pPr marL="228600" indent="-228600">
              <a:spcBef>
                <a:spcPts val="1000"/>
              </a:spcBef>
              <a:buSzPct val="100000"/>
              <a:buFont typeface="Arial" panose="020B0604020202020204" pitchFamily="34" charset="0"/>
              <a:buChar char="•"/>
              <a:defRPr sz="1800"/>
            </a:lvl2pPr>
            <a:lvl3pPr marL="685800">
              <a:spcBef>
                <a:spcPts val="500"/>
              </a:spcBef>
              <a:buSzPct val="100000"/>
              <a:defRPr sz="1800"/>
            </a:lvl3pPr>
            <a:lvl4pPr marL="1143000">
              <a:spcBef>
                <a:spcPts val="500"/>
              </a:spcBef>
              <a:buSzPct val="100000"/>
              <a:defRPr sz="1800"/>
            </a:lvl4pPr>
            <a:lvl5pPr marL="1691640">
              <a:spcBef>
                <a:spcPts val="500"/>
              </a:spcBef>
              <a:buSzPct val="100000"/>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7652A080-4458-3669-BBFC-2EF7CA465E4C}"/>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5" name="Content Placeholder 16">
            <a:extLst>
              <a:ext uri="{FF2B5EF4-FFF2-40B4-BE49-F238E27FC236}">
                <a16:creationId xmlns:a16="http://schemas.microsoft.com/office/drawing/2014/main" id="{FD0AD33A-C558-BAD3-917E-5B4B19A7EE71}"/>
              </a:ext>
            </a:extLst>
          </p:cNvPr>
          <p:cNvSpPr>
            <a:spLocks noGrp="1"/>
          </p:cNvSpPr>
          <p:nvPr>
            <p:ph sz="quarter" idx="14"/>
          </p:nvPr>
        </p:nvSpPr>
        <p:spPr>
          <a:xfrm>
            <a:off x="8229600" y="2395330"/>
            <a:ext cx="3044952" cy="3548270"/>
          </a:xfrm>
        </p:spPr>
        <p:txBody>
          <a:bodyPr anchor="t">
            <a:normAutofit/>
          </a:bodyPr>
          <a:lstStyle>
            <a:lvl1pPr marL="0" indent="0">
              <a:spcAft>
                <a:spcPts val="1200"/>
              </a:spcAft>
              <a:buSzPct val="100000"/>
              <a:buNone/>
              <a:defRPr sz="1800" b="1"/>
            </a:lvl1pPr>
            <a:lvl2pPr marL="0" indent="0">
              <a:spcBef>
                <a:spcPts val="1000"/>
              </a:spcBef>
              <a:buSzPct val="100000"/>
              <a:buNone/>
              <a:defRPr sz="1800"/>
            </a:lvl2pPr>
            <a:lvl3pPr marL="228600">
              <a:spcBef>
                <a:spcPts val="1000"/>
              </a:spcBef>
              <a:buSzPct val="100000"/>
              <a:defRPr sz="1800"/>
            </a:lvl3pPr>
            <a:lvl4pPr marL="685800">
              <a:spcBef>
                <a:spcPts val="1000"/>
              </a:spcBef>
              <a:buSzPct val="100000"/>
              <a:defRPr sz="1800"/>
            </a:lvl4pPr>
            <a:lvl5pPr marL="914400">
              <a:spcBef>
                <a:spcPts val="1000"/>
              </a:spcBef>
              <a:buSzPct val="100000"/>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Slide Number Placeholder 5">
            <a:extLst>
              <a:ext uri="{FF2B5EF4-FFF2-40B4-BE49-F238E27FC236}">
                <a16:creationId xmlns:a16="http://schemas.microsoft.com/office/drawing/2014/main" id="{4B43ED39-51FF-B5E5-2D43-81F9EF278FA6}"/>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grpSp>
        <p:nvGrpSpPr>
          <p:cNvPr id="12" name="Group 11">
            <a:extLst>
              <a:ext uri="{FF2B5EF4-FFF2-40B4-BE49-F238E27FC236}">
                <a16:creationId xmlns:a16="http://schemas.microsoft.com/office/drawing/2014/main" id="{0CF7B72F-6A3D-2BF5-406C-6430A664D86A}"/>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14" name="Oval 13">
              <a:extLst>
                <a:ext uri="{FF2B5EF4-FFF2-40B4-BE49-F238E27FC236}">
                  <a16:creationId xmlns:a16="http://schemas.microsoft.com/office/drawing/2014/main" id="{24B5A7C2-E2DC-8454-5CA3-04AE266111B8}"/>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15" name="Oval 14">
              <a:extLst>
                <a:ext uri="{FF2B5EF4-FFF2-40B4-BE49-F238E27FC236}">
                  <a16:creationId xmlns:a16="http://schemas.microsoft.com/office/drawing/2014/main" id="{240CD172-44CF-C723-A478-EFC29BA19191}"/>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16" name="Oval 15">
              <a:extLst>
                <a:ext uri="{FF2B5EF4-FFF2-40B4-BE49-F238E27FC236}">
                  <a16:creationId xmlns:a16="http://schemas.microsoft.com/office/drawing/2014/main" id="{011F7F94-407D-88B0-F26B-2BD33BBC82F6}"/>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7" name="Straight Connector 16">
            <a:extLst>
              <a:ext uri="{FF2B5EF4-FFF2-40B4-BE49-F238E27FC236}">
                <a16:creationId xmlns:a16="http://schemas.microsoft.com/office/drawing/2014/main" id="{66389C84-795F-CDFA-3BEF-9FEA99EFFE69}"/>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112B4A7F-636D-E778-07E2-6DF38208DA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9619" y="5654607"/>
            <a:ext cx="3861420" cy="590682"/>
          </a:xfrm>
          <a:prstGeom prst="rect">
            <a:avLst/>
          </a:prstGeom>
        </p:spPr>
      </p:pic>
    </p:spTree>
    <p:extLst>
      <p:ext uri="{BB962C8B-B14F-4D97-AF65-F5344CB8AC3E}">
        <p14:creationId xmlns:p14="http://schemas.microsoft.com/office/powerpoint/2010/main" val="6273298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4755A184-019A-F123-39BD-CCF7D5ADC829}"/>
              </a:ext>
            </a:extLst>
          </p:cNvPr>
          <p:cNvSpPr>
            <a:spLocks noGrp="1"/>
          </p:cNvSpPr>
          <p:nvPr>
            <p:ph type="title"/>
          </p:nvPr>
        </p:nvSpPr>
        <p:spPr>
          <a:xfrm>
            <a:off x="914400" y="914400"/>
            <a:ext cx="10360152" cy="960120"/>
          </a:xfrm>
        </p:spPr>
        <p:txBody>
          <a:bodyPr anchor="t">
            <a:noAutofit/>
          </a:bodyPr>
          <a:lstStyle>
            <a:lvl1pPr>
              <a:lnSpc>
                <a:spcPct val="75000"/>
              </a:lnSpc>
              <a:defRPr b="0"/>
            </a:lvl1pPr>
          </a:lstStyle>
          <a:p>
            <a:r>
              <a:rPr lang="en-US" noProof="0"/>
              <a:t>Click to edit Master title style</a:t>
            </a:r>
          </a:p>
        </p:txBody>
      </p:sp>
      <p:sp>
        <p:nvSpPr>
          <p:cNvPr id="2" name="Content Placeholder 16">
            <a:extLst>
              <a:ext uri="{FF2B5EF4-FFF2-40B4-BE49-F238E27FC236}">
                <a16:creationId xmlns:a16="http://schemas.microsoft.com/office/drawing/2014/main" id="{1FA7D867-BB87-2003-AD42-4271DA30B2C0}"/>
              </a:ext>
            </a:extLst>
          </p:cNvPr>
          <p:cNvSpPr>
            <a:spLocks noGrp="1"/>
          </p:cNvSpPr>
          <p:nvPr>
            <p:ph sz="quarter" idx="14"/>
          </p:nvPr>
        </p:nvSpPr>
        <p:spPr>
          <a:xfrm>
            <a:off x="914400" y="2414016"/>
            <a:ext cx="10369296" cy="3200400"/>
          </a:xfrm>
        </p:spPr>
        <p:txBody>
          <a:bodyPr anchor="t">
            <a:normAutofit/>
          </a:bodyPr>
          <a:lstStyle>
            <a:lvl1pPr marL="0" indent="0">
              <a:buSzPct val="100000"/>
              <a:buNone/>
              <a:defRPr sz="1800"/>
            </a:lvl1pPr>
            <a:lvl2pPr>
              <a:buSzPct val="100000"/>
              <a:defRPr sz="1600"/>
            </a:lvl2pPr>
            <a:lvl3pPr>
              <a:buSzPct val="100000"/>
              <a:defRPr sz="1400"/>
            </a:lvl3pPr>
            <a:lvl4pPr>
              <a:buSzPct val="100000"/>
              <a:defRPr sz="1200"/>
            </a:lvl4pPr>
            <a:lvl5pPr>
              <a:buSzPct val="10000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Graphic 12">
            <a:extLst>
              <a:ext uri="{FF2B5EF4-FFF2-40B4-BE49-F238E27FC236}">
                <a16:creationId xmlns:a16="http://schemas.microsoft.com/office/drawing/2014/main" id="{53A3985F-7086-B7A0-CB5B-5A4910EC90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49" t="28168" b="7851"/>
          <a:stretch/>
        </p:blipFill>
        <p:spPr>
          <a:xfrm flipV="1">
            <a:off x="0" y="5520982"/>
            <a:ext cx="2799804" cy="1337018"/>
          </a:xfrm>
          <a:prstGeom prst="rect">
            <a:avLst/>
          </a:prstGeom>
        </p:spPr>
      </p:pic>
      <p:sp>
        <p:nvSpPr>
          <p:cNvPr id="10" name="Footer Placeholder 4">
            <a:extLst>
              <a:ext uri="{FF2B5EF4-FFF2-40B4-BE49-F238E27FC236}">
                <a16:creationId xmlns:a16="http://schemas.microsoft.com/office/drawing/2014/main" id="{7652A080-4458-3669-BBFC-2EF7CA465E4C}"/>
              </a:ext>
            </a:extLst>
          </p:cNvPr>
          <p:cNvSpPr>
            <a:spLocks noGrp="1"/>
          </p:cNvSpPr>
          <p:nvPr>
            <p:ph type="ftr" sz="quarter" idx="11"/>
          </p:nvPr>
        </p:nvSpPr>
        <p:spPr>
          <a:xfrm>
            <a:off x="5472057" y="374203"/>
            <a:ext cx="6084887" cy="365125"/>
          </a:xfrm>
          <a:prstGeom prst="rect">
            <a:avLst/>
          </a:prstGeom>
        </p:spPr>
        <p:txBody>
          <a:bodyPr anchor="ctr"/>
          <a:lstStyle>
            <a:lvl1pPr algn="r">
              <a:defRPr b="1" i="0" spc="300">
                <a:solidFill>
                  <a:schemeClr val="tx1"/>
                </a:solidFill>
                <a:latin typeface="+mn-lt"/>
              </a:defRPr>
            </a:lvl1pPr>
          </a:lstStyle>
          <a:p>
            <a:r>
              <a:rPr lang="en-US" noProof="0"/>
              <a:t>ADD A FOOTER</a:t>
            </a:r>
          </a:p>
        </p:txBody>
      </p:sp>
      <p:sp>
        <p:nvSpPr>
          <p:cNvPr id="11" name="Slide Number Placeholder 5">
            <a:extLst>
              <a:ext uri="{FF2B5EF4-FFF2-40B4-BE49-F238E27FC236}">
                <a16:creationId xmlns:a16="http://schemas.microsoft.com/office/drawing/2014/main" id="{4B43ED39-51FF-B5E5-2D43-81F9EF278FA6}"/>
              </a:ext>
            </a:extLst>
          </p:cNvPr>
          <p:cNvSpPr>
            <a:spLocks noGrp="1"/>
          </p:cNvSpPr>
          <p:nvPr>
            <p:ph type="sldNum" sz="quarter" idx="12"/>
          </p:nvPr>
        </p:nvSpPr>
        <p:spPr>
          <a:xfrm>
            <a:off x="11433179" y="6118672"/>
            <a:ext cx="758821" cy="365125"/>
          </a:xfrm>
        </p:spPr>
        <p:txBody>
          <a:bodyPr anchor="ctr"/>
          <a:lstStyle>
            <a:lvl1pPr algn="ctr">
              <a:defRPr b="1" i="0" spc="300">
                <a:solidFill>
                  <a:schemeClr val="tx1"/>
                </a:solidFill>
                <a:latin typeface="+mn-lt"/>
              </a:defRPr>
            </a:lvl1pPr>
          </a:lstStyle>
          <a:p>
            <a:fld id="{D495E168-DA5E-4888-8D8A-92B118324C14}" type="slidenum">
              <a:rPr lang="en-US" noProof="0" smtClean="0"/>
              <a:pPr/>
              <a:t>‹#›</a:t>
            </a:fld>
            <a:endParaRPr lang="en-US" noProof="0"/>
          </a:p>
        </p:txBody>
      </p:sp>
      <p:grpSp>
        <p:nvGrpSpPr>
          <p:cNvPr id="12" name="Group 11">
            <a:extLst>
              <a:ext uri="{FF2B5EF4-FFF2-40B4-BE49-F238E27FC236}">
                <a16:creationId xmlns:a16="http://schemas.microsoft.com/office/drawing/2014/main" id="{0CF7B72F-6A3D-2BF5-406C-6430A664D86A}"/>
              </a:ext>
            </a:extLst>
          </p:cNvPr>
          <p:cNvGrpSpPr>
            <a:grpSpLocks noChangeAspect="1"/>
          </p:cNvGrpSpPr>
          <p:nvPr userDrawn="1"/>
        </p:nvGrpSpPr>
        <p:grpSpPr>
          <a:xfrm>
            <a:off x="11781416" y="442755"/>
            <a:ext cx="62346" cy="274320"/>
            <a:chOff x="9323109" y="1648691"/>
            <a:chExt cx="125691" cy="553039"/>
          </a:xfrm>
          <a:solidFill>
            <a:schemeClr val="tx1"/>
          </a:solidFill>
        </p:grpSpPr>
        <p:sp>
          <p:nvSpPr>
            <p:cNvPr id="14" name="Oval 13">
              <a:extLst>
                <a:ext uri="{FF2B5EF4-FFF2-40B4-BE49-F238E27FC236}">
                  <a16:creationId xmlns:a16="http://schemas.microsoft.com/office/drawing/2014/main" id="{24B5A7C2-E2DC-8454-5CA3-04AE266111B8}"/>
                </a:ext>
              </a:extLst>
            </p:cNvPr>
            <p:cNvSpPr/>
            <p:nvPr userDrawn="1"/>
          </p:nvSpPr>
          <p:spPr>
            <a:xfrm>
              <a:off x="9323109" y="1648691"/>
              <a:ext cx="125691" cy="125691"/>
            </a:xfrm>
            <a:prstGeom prst="ellipse">
              <a:avLst/>
            </a:prstGeom>
            <a:grpFill/>
            <a:ln w="12700" cap="flat">
              <a:noFill/>
              <a:prstDash val="solid"/>
              <a:miter/>
            </a:ln>
          </p:spPr>
          <p:txBody>
            <a:bodyPr rtlCol="0" anchor="ctr"/>
            <a:lstStyle/>
            <a:p>
              <a:pPr algn="l"/>
              <a:endParaRPr lang="en-US" noProof="0"/>
            </a:p>
          </p:txBody>
        </p:sp>
        <p:sp>
          <p:nvSpPr>
            <p:cNvPr id="15" name="Oval 14">
              <a:extLst>
                <a:ext uri="{FF2B5EF4-FFF2-40B4-BE49-F238E27FC236}">
                  <a16:creationId xmlns:a16="http://schemas.microsoft.com/office/drawing/2014/main" id="{240CD172-44CF-C723-A478-EFC29BA19191}"/>
                </a:ext>
              </a:extLst>
            </p:cNvPr>
            <p:cNvSpPr/>
            <p:nvPr userDrawn="1"/>
          </p:nvSpPr>
          <p:spPr>
            <a:xfrm>
              <a:off x="9323109" y="1862365"/>
              <a:ext cx="125691" cy="125691"/>
            </a:xfrm>
            <a:prstGeom prst="ellipse">
              <a:avLst/>
            </a:prstGeom>
            <a:grpFill/>
            <a:ln w="12700" cap="flat">
              <a:noFill/>
              <a:prstDash val="solid"/>
              <a:miter/>
            </a:ln>
          </p:spPr>
          <p:txBody>
            <a:bodyPr rtlCol="0" anchor="ctr"/>
            <a:lstStyle/>
            <a:p>
              <a:pPr algn="l"/>
              <a:endParaRPr lang="en-US" noProof="0"/>
            </a:p>
          </p:txBody>
        </p:sp>
        <p:sp>
          <p:nvSpPr>
            <p:cNvPr id="16" name="Oval 15">
              <a:extLst>
                <a:ext uri="{FF2B5EF4-FFF2-40B4-BE49-F238E27FC236}">
                  <a16:creationId xmlns:a16="http://schemas.microsoft.com/office/drawing/2014/main" id="{011F7F94-407D-88B0-F26B-2BD33BBC82F6}"/>
                </a:ext>
              </a:extLst>
            </p:cNvPr>
            <p:cNvSpPr/>
            <p:nvPr userDrawn="1"/>
          </p:nvSpPr>
          <p:spPr>
            <a:xfrm>
              <a:off x="9323109" y="2076039"/>
              <a:ext cx="125691" cy="125691"/>
            </a:xfrm>
            <a:prstGeom prst="ellipse">
              <a:avLst/>
            </a:prstGeom>
            <a:grpFill/>
            <a:ln w="12700" cap="flat">
              <a:noFill/>
              <a:prstDash val="solid"/>
              <a:miter/>
            </a:ln>
          </p:spPr>
          <p:txBody>
            <a:bodyPr rtlCol="0" anchor="ctr"/>
            <a:lstStyle/>
            <a:p>
              <a:pPr algn="l"/>
              <a:endParaRPr lang="en-US" noProof="0"/>
            </a:p>
          </p:txBody>
        </p:sp>
      </p:grpSp>
      <p:cxnSp>
        <p:nvCxnSpPr>
          <p:cNvPr id="17" name="Straight Connector 16">
            <a:extLst>
              <a:ext uri="{FF2B5EF4-FFF2-40B4-BE49-F238E27FC236}">
                <a16:creationId xmlns:a16="http://schemas.microsoft.com/office/drawing/2014/main" id="{66389C84-795F-CDFA-3BEF-9FEA99EFFE69}"/>
              </a:ext>
            </a:extLst>
          </p:cNvPr>
          <p:cNvCxnSpPr>
            <a:cxnSpLocks/>
          </p:cNvCxnSpPr>
          <p:nvPr userDrawn="1"/>
        </p:nvCxnSpPr>
        <p:spPr>
          <a:xfrm>
            <a:off x="11812589" y="3148230"/>
            <a:ext cx="0" cy="56153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2174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A6335E-1CFA-0E70-1695-5CA3DD34CD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773" r="241"/>
          <a:stretch/>
        </p:blipFill>
        <p:spPr>
          <a:xfrm>
            <a:off x="0" y="434032"/>
            <a:ext cx="6572250" cy="5989936"/>
          </a:xfrm>
          <a:prstGeom prst="rect">
            <a:avLst/>
          </a:prstGeom>
        </p:spPr>
      </p:pic>
      <p:pic>
        <p:nvPicPr>
          <p:cNvPr id="4" name="Graphic 3">
            <a:extLst>
              <a:ext uri="{FF2B5EF4-FFF2-40B4-BE49-F238E27FC236}">
                <a16:creationId xmlns:a16="http://schemas.microsoft.com/office/drawing/2014/main" id="{4F7460C2-031D-BEAF-5D50-5EB2EE12FD7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9771497">
            <a:off x="10837544" y="462510"/>
            <a:ext cx="886462" cy="891080"/>
          </a:xfrm>
          <a:prstGeom prst="rect">
            <a:avLst/>
          </a:prstGeom>
        </p:spPr>
      </p:pic>
      <p:pic>
        <p:nvPicPr>
          <p:cNvPr id="5" name="Graphic 4">
            <a:extLst>
              <a:ext uri="{FF2B5EF4-FFF2-40B4-BE49-F238E27FC236}">
                <a16:creationId xmlns:a16="http://schemas.microsoft.com/office/drawing/2014/main" id="{5ABB4718-B006-02FE-7314-47F208D432F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2372" r="50000"/>
          <a:stretch/>
        </p:blipFill>
        <p:spPr>
          <a:xfrm rot="5400000">
            <a:off x="10012884" y="4678886"/>
            <a:ext cx="1903857" cy="2454374"/>
          </a:xfrm>
          <a:prstGeom prst="rect">
            <a:avLst/>
          </a:prstGeom>
        </p:spPr>
      </p:pic>
      <p:pic>
        <p:nvPicPr>
          <p:cNvPr id="6" name="Graphic 5">
            <a:extLst>
              <a:ext uri="{FF2B5EF4-FFF2-40B4-BE49-F238E27FC236}">
                <a16:creationId xmlns:a16="http://schemas.microsoft.com/office/drawing/2014/main" id="{4D0334B6-DF16-7242-A7D9-2DDFA3809CE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0000" b="50000"/>
          <a:stretch/>
        </p:blipFill>
        <p:spPr>
          <a:xfrm rot="16200000" flipH="1" flipV="1">
            <a:off x="10167" y="0"/>
            <a:ext cx="2231404" cy="2231405"/>
          </a:xfrm>
          <a:prstGeom prst="rect">
            <a:avLst/>
          </a:prstGeom>
        </p:spPr>
      </p:pic>
      <p:pic>
        <p:nvPicPr>
          <p:cNvPr id="7" name="Graphic 6">
            <a:extLst>
              <a:ext uri="{FF2B5EF4-FFF2-40B4-BE49-F238E27FC236}">
                <a16:creationId xmlns:a16="http://schemas.microsoft.com/office/drawing/2014/main" id="{69D571FF-D824-2576-5313-49C6B90D0BA7}"/>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768946" y="5658605"/>
            <a:ext cx="3861420" cy="590682"/>
          </a:xfrm>
          <a:prstGeom prst="rect">
            <a:avLst/>
          </a:prstGeom>
        </p:spPr>
      </p:pic>
      <p:grpSp>
        <p:nvGrpSpPr>
          <p:cNvPr id="8" name="Group 7">
            <a:extLst>
              <a:ext uri="{FF2B5EF4-FFF2-40B4-BE49-F238E27FC236}">
                <a16:creationId xmlns:a16="http://schemas.microsoft.com/office/drawing/2014/main" id="{DA8D35E1-3ADB-80C8-35F4-D6BE1406EB48}"/>
              </a:ext>
            </a:extLst>
          </p:cNvPr>
          <p:cNvGrpSpPr>
            <a:grpSpLocks noChangeAspect="1"/>
          </p:cNvGrpSpPr>
          <p:nvPr userDrawn="1"/>
        </p:nvGrpSpPr>
        <p:grpSpPr>
          <a:xfrm rot="16200000">
            <a:off x="7296024" y="90058"/>
            <a:ext cx="382723" cy="1683966"/>
            <a:chOff x="9323109" y="1648691"/>
            <a:chExt cx="125691" cy="553039"/>
          </a:xfrm>
          <a:noFill/>
        </p:grpSpPr>
        <p:sp>
          <p:nvSpPr>
            <p:cNvPr id="9" name="Oval 8">
              <a:extLst>
                <a:ext uri="{FF2B5EF4-FFF2-40B4-BE49-F238E27FC236}">
                  <a16:creationId xmlns:a16="http://schemas.microsoft.com/office/drawing/2014/main" id="{889C1E76-4674-DFBA-7F96-BB8E48B26A54}"/>
                </a:ext>
              </a:extLst>
            </p:cNvPr>
            <p:cNvSpPr/>
            <p:nvPr userDrawn="1"/>
          </p:nvSpPr>
          <p:spPr>
            <a:xfrm>
              <a:off x="9323109" y="1648691"/>
              <a:ext cx="125691" cy="125691"/>
            </a:xfrm>
            <a:prstGeom prst="ellipse">
              <a:avLst/>
            </a:prstGeom>
            <a:grpFill/>
            <a:ln w="19050" cap="flat">
              <a:solidFill>
                <a:schemeClr val="accent3"/>
              </a:solidFill>
              <a:prstDash val="solid"/>
              <a:miter/>
            </a:ln>
          </p:spPr>
          <p:txBody>
            <a:bodyPr rtlCol="0" anchor="ctr"/>
            <a:lstStyle/>
            <a:p>
              <a:pPr algn="l"/>
              <a:endParaRPr lang="en-US"/>
            </a:p>
          </p:txBody>
        </p:sp>
        <p:sp>
          <p:nvSpPr>
            <p:cNvPr id="10" name="Oval 9">
              <a:extLst>
                <a:ext uri="{FF2B5EF4-FFF2-40B4-BE49-F238E27FC236}">
                  <a16:creationId xmlns:a16="http://schemas.microsoft.com/office/drawing/2014/main" id="{BAD91B16-0910-3CDF-B2AC-05CAF18A3737}"/>
                </a:ext>
              </a:extLst>
            </p:cNvPr>
            <p:cNvSpPr/>
            <p:nvPr userDrawn="1"/>
          </p:nvSpPr>
          <p:spPr>
            <a:xfrm>
              <a:off x="9323109" y="1862365"/>
              <a:ext cx="125691" cy="125691"/>
            </a:xfrm>
            <a:prstGeom prst="ellipse">
              <a:avLst/>
            </a:prstGeom>
            <a:grpFill/>
            <a:ln w="19050" cap="flat">
              <a:solidFill>
                <a:schemeClr val="accent3"/>
              </a:solidFill>
              <a:prstDash val="solid"/>
              <a:miter/>
            </a:ln>
          </p:spPr>
          <p:txBody>
            <a:bodyPr rtlCol="0" anchor="ctr"/>
            <a:lstStyle/>
            <a:p>
              <a:pPr algn="l"/>
              <a:endParaRPr lang="en-US"/>
            </a:p>
          </p:txBody>
        </p:sp>
        <p:sp>
          <p:nvSpPr>
            <p:cNvPr id="11" name="Oval 10">
              <a:extLst>
                <a:ext uri="{FF2B5EF4-FFF2-40B4-BE49-F238E27FC236}">
                  <a16:creationId xmlns:a16="http://schemas.microsoft.com/office/drawing/2014/main" id="{0E994A0D-9205-6216-8DB6-77AE73F954FF}"/>
                </a:ext>
              </a:extLst>
            </p:cNvPr>
            <p:cNvSpPr/>
            <p:nvPr userDrawn="1"/>
          </p:nvSpPr>
          <p:spPr>
            <a:xfrm>
              <a:off x="9323109" y="2076039"/>
              <a:ext cx="125691" cy="125691"/>
            </a:xfrm>
            <a:prstGeom prst="ellipse">
              <a:avLst/>
            </a:prstGeom>
            <a:grpFill/>
            <a:ln w="19050" cap="flat">
              <a:solidFill>
                <a:schemeClr val="accent3"/>
              </a:solidFill>
              <a:prstDash val="solid"/>
              <a:miter/>
            </a:ln>
          </p:spPr>
          <p:txBody>
            <a:bodyPr rtlCol="0" anchor="ctr"/>
            <a:lstStyle/>
            <a:p>
              <a:pPr algn="l"/>
              <a:endParaRPr lang="en-US"/>
            </a:p>
          </p:txBody>
        </p:sp>
      </p:grpSp>
      <p:sp>
        <p:nvSpPr>
          <p:cNvPr id="2" name="Title 1">
            <a:extLst>
              <a:ext uri="{FF2B5EF4-FFF2-40B4-BE49-F238E27FC236}">
                <a16:creationId xmlns:a16="http://schemas.microsoft.com/office/drawing/2014/main" id="{5C0EF7CD-9866-E9C9-D330-E798E10ED01D}"/>
              </a:ext>
            </a:extLst>
          </p:cNvPr>
          <p:cNvSpPr>
            <a:spLocks noGrp="1"/>
          </p:cNvSpPr>
          <p:nvPr>
            <p:ph type="title"/>
          </p:nvPr>
        </p:nvSpPr>
        <p:spPr>
          <a:xfrm>
            <a:off x="914400" y="1252728"/>
            <a:ext cx="5181600" cy="4407408"/>
          </a:xfrm>
        </p:spPr>
        <p:txBody>
          <a:bodyPr anchor="ctr">
            <a:noAutofit/>
          </a:bodyPr>
          <a:lstStyle>
            <a:lvl1pPr>
              <a:lnSpc>
                <a:spcPct val="75000"/>
              </a:lnSpc>
              <a:defRPr sz="6600" b="0" spc="-300" baseline="0">
                <a:solidFill>
                  <a:schemeClr val="bg1"/>
                </a:solidFill>
              </a:defRPr>
            </a:lvl1pPr>
          </a:lstStyle>
          <a:p>
            <a:r>
              <a:rPr lang="en-US"/>
              <a:t>Click to edit Master title style</a:t>
            </a:r>
          </a:p>
        </p:txBody>
      </p:sp>
      <p:sp>
        <p:nvSpPr>
          <p:cNvPr id="45" name="Text Placeholder 44">
            <a:extLst>
              <a:ext uri="{FF2B5EF4-FFF2-40B4-BE49-F238E27FC236}">
                <a16:creationId xmlns:a16="http://schemas.microsoft.com/office/drawing/2014/main" id="{EA0C2778-BEA2-369E-CDA8-B2AB336FD0FC}"/>
              </a:ext>
            </a:extLst>
          </p:cNvPr>
          <p:cNvSpPr>
            <a:spLocks noGrp="1"/>
          </p:cNvSpPr>
          <p:nvPr>
            <p:ph type="body" sz="quarter" idx="11"/>
          </p:nvPr>
        </p:nvSpPr>
        <p:spPr>
          <a:xfrm>
            <a:off x="6574536" y="1252728"/>
            <a:ext cx="4709160" cy="4407408"/>
          </a:xfrm>
        </p:spPr>
        <p:txBody>
          <a:bodyPr anchor="ctr">
            <a:normAutofit/>
          </a:bodyPr>
          <a:lstStyle>
            <a:lvl1pPr marL="0" indent="0">
              <a:spcBef>
                <a:spcPts val="10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405829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3D92-1B32-A75A-CC8C-FA7DC5155F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F98C2-22E5-D027-8013-26DB45984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92C14-CA72-FCBB-3FA5-37B21030B0BF}"/>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5" name="Footer Placeholder 4">
            <a:extLst>
              <a:ext uri="{FF2B5EF4-FFF2-40B4-BE49-F238E27FC236}">
                <a16:creationId xmlns:a16="http://schemas.microsoft.com/office/drawing/2014/main" id="{3BDE33E9-A3BD-370E-C9E5-740EB4EAE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01E45-9430-3D46-7BA0-DEBB7023B593}"/>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16169895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7FB9-24AC-AFAC-2E59-6D0D792B1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C5FF6-36AE-D1CD-2A1F-90109AF416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55C2B-2AC0-749B-FA8A-451BB6297FF9}"/>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5" name="Footer Placeholder 4">
            <a:extLst>
              <a:ext uri="{FF2B5EF4-FFF2-40B4-BE49-F238E27FC236}">
                <a16:creationId xmlns:a16="http://schemas.microsoft.com/office/drawing/2014/main" id="{128AF332-24D0-9F58-9966-5AB260976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C5D24-6B6A-0A71-ACFA-30C49F9AEE02}"/>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34996884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186-4256-FC4A-B4EC-E26B86533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3659C-609F-AEE4-C749-2E7532CD9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3786B-D7C1-C43B-D8FD-FF084A7119FC}"/>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5" name="Footer Placeholder 4">
            <a:extLst>
              <a:ext uri="{FF2B5EF4-FFF2-40B4-BE49-F238E27FC236}">
                <a16:creationId xmlns:a16="http://schemas.microsoft.com/office/drawing/2014/main" id="{F11A39C4-C3AA-3CE0-74A7-B11FD198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9739D-8FD0-C233-C47F-B3FA5F368731}"/>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19077179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F778-FAA1-40A6-EC21-3E37EF7B4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68330-C1F6-E480-3F98-EC4058A84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6E308-E631-34C1-351A-0711A1180B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A2F6C-A58C-FD62-FC55-BEADF74EBDE8}"/>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6" name="Footer Placeholder 5">
            <a:extLst>
              <a:ext uri="{FF2B5EF4-FFF2-40B4-BE49-F238E27FC236}">
                <a16:creationId xmlns:a16="http://schemas.microsoft.com/office/drawing/2014/main" id="{18E58DD2-8D78-6526-E236-5C403AEFF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B9B56-D7ED-855D-C54B-18C166445E37}"/>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1101742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833F-D5BB-C99E-BA7E-32FE62E715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AA3595-4C8D-7DC6-5E1E-587AC60DE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9B187-89F3-F5AB-3F87-A36A8D6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48A01C-FF5E-159F-E78D-06DC1C4274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4814F5-D351-6074-670D-71FCF20051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CFBA5-3DF6-2BA3-8654-5245E01916D1}"/>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8" name="Footer Placeholder 7">
            <a:extLst>
              <a:ext uri="{FF2B5EF4-FFF2-40B4-BE49-F238E27FC236}">
                <a16:creationId xmlns:a16="http://schemas.microsoft.com/office/drawing/2014/main" id="{18E2C998-CD35-3B15-E288-6D8FBA6F53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3A3CBD-D7EE-D828-61D5-48FEC294EE6C}"/>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664596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7747-561D-8736-2B66-718CCEFBB9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C7C5A-32CC-9617-E50B-8C68742B2F47}"/>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4" name="Footer Placeholder 3">
            <a:extLst>
              <a:ext uri="{FF2B5EF4-FFF2-40B4-BE49-F238E27FC236}">
                <a16:creationId xmlns:a16="http://schemas.microsoft.com/office/drawing/2014/main" id="{62FDF06D-AFFE-599E-335A-451ED2B144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154288-D3DE-0DBA-00EE-D8E1D565A5B3}"/>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3375579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E9558-767A-196D-5B79-52571675DDF8}"/>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3" name="Footer Placeholder 2">
            <a:extLst>
              <a:ext uri="{FF2B5EF4-FFF2-40B4-BE49-F238E27FC236}">
                <a16:creationId xmlns:a16="http://schemas.microsoft.com/office/drawing/2014/main" id="{5421BBB9-9027-175E-A330-A1BCAB0FFF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19408F-A44F-86AB-13ED-AE1D81A53845}"/>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26259942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C030-BC78-64A0-2F0B-7A715A1B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1284C-E6EC-7022-B683-F652C4EBAD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502DD-852B-9CD6-3FC1-595131A93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7DA7E-02C4-7D54-0FFA-4C3226A2A341}"/>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6" name="Footer Placeholder 5">
            <a:extLst>
              <a:ext uri="{FF2B5EF4-FFF2-40B4-BE49-F238E27FC236}">
                <a16:creationId xmlns:a16="http://schemas.microsoft.com/office/drawing/2014/main" id="{88F0E109-F723-0A51-7D94-DCF8F9EE5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BB6EC-C2AF-C426-F6F6-9A22701CF8D8}"/>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3649298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6AEF-35C1-2C25-6D48-AD26F62F3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AC4CD-4321-3CB4-6D5C-134237D65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8C7E9-655C-0D3F-461B-592DF0AD8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EA83F-98BD-457E-9176-0480A39E743A}"/>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6" name="Footer Placeholder 5">
            <a:extLst>
              <a:ext uri="{FF2B5EF4-FFF2-40B4-BE49-F238E27FC236}">
                <a16:creationId xmlns:a16="http://schemas.microsoft.com/office/drawing/2014/main" id="{9BF45986-B73B-F870-8F02-97E6E4277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BD304-E7CD-3364-B4C7-E6FC959460BB}"/>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29567576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42F5-4825-A44B-0B08-43F6806619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3A5796-E352-9912-91D0-1AF31C8DB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10F4D-EA4E-A100-C6B8-68C680B08CBC}"/>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5" name="Footer Placeholder 4">
            <a:extLst>
              <a:ext uri="{FF2B5EF4-FFF2-40B4-BE49-F238E27FC236}">
                <a16:creationId xmlns:a16="http://schemas.microsoft.com/office/drawing/2014/main" id="{1B4C123D-E0C1-E8E4-39F6-54DD8576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F04B8-A597-A578-B488-4BF682793040}"/>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24283116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337E7-3B82-5A1F-3C1A-B0064F174B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A01A06-E529-8B9A-AB12-24D65AB013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838B-7E42-01B0-7A8E-E19E91331871}"/>
              </a:ext>
            </a:extLst>
          </p:cNvPr>
          <p:cNvSpPr>
            <a:spLocks noGrp="1"/>
          </p:cNvSpPr>
          <p:nvPr>
            <p:ph type="dt" sz="half" idx="10"/>
          </p:nvPr>
        </p:nvSpPr>
        <p:spPr/>
        <p:txBody>
          <a:bodyPr/>
          <a:lstStyle/>
          <a:p>
            <a:fld id="{D83B2289-8CD1-41C2-A514-2F862B6B4B24}" type="datetimeFigureOut">
              <a:rPr lang="en-US" smtClean="0"/>
              <a:t>11/19/2025</a:t>
            </a:fld>
            <a:endParaRPr lang="en-US"/>
          </a:p>
        </p:txBody>
      </p:sp>
      <p:sp>
        <p:nvSpPr>
          <p:cNvPr id="5" name="Footer Placeholder 4">
            <a:extLst>
              <a:ext uri="{FF2B5EF4-FFF2-40B4-BE49-F238E27FC236}">
                <a16:creationId xmlns:a16="http://schemas.microsoft.com/office/drawing/2014/main" id="{ECDFB9B2-9E6F-EFDE-CF2E-7D948F0EC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3254F-B518-B26E-FBDA-D6148890BAFE}"/>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4015057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E371-D422-24FC-FA60-579BFF1183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904BAC-09FB-710E-2760-2334081E4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4E642-C8D9-D971-FE07-2699B2BAFEE1}"/>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5" name="Footer Placeholder 4">
            <a:extLst>
              <a:ext uri="{FF2B5EF4-FFF2-40B4-BE49-F238E27FC236}">
                <a16:creationId xmlns:a16="http://schemas.microsoft.com/office/drawing/2014/main" id="{8BCDF649-4840-7E6F-24B8-E0B362F4C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F34A4-4407-BAA3-10C8-B29518A1A4DB}"/>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14599575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E8CE-775F-8AC6-3AD8-76DD5BC20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9F575-EEB9-D5F4-DA8B-D1A3EBD92E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5E8C2-6440-50C4-B174-5884A856AFFD}"/>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5" name="Footer Placeholder 4">
            <a:extLst>
              <a:ext uri="{FF2B5EF4-FFF2-40B4-BE49-F238E27FC236}">
                <a16:creationId xmlns:a16="http://schemas.microsoft.com/office/drawing/2014/main" id="{773B2BCE-E1FF-0B87-E4D9-E6DEF131E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5FAF6-13F1-575D-77E5-BC78BB45E5DD}"/>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26264218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2EAD-0244-64A2-720C-4DCB3341ED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CB13C3-EF3D-869B-CDE1-CD6B6470E8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5D9B85-2F2C-95C0-9562-04A38F8811A9}"/>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5" name="Footer Placeholder 4">
            <a:extLst>
              <a:ext uri="{FF2B5EF4-FFF2-40B4-BE49-F238E27FC236}">
                <a16:creationId xmlns:a16="http://schemas.microsoft.com/office/drawing/2014/main" id="{89D26AD7-9DBA-BC6B-811F-758FFB9CC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AB8F8-C9B8-BDC2-A16D-ABC6DC5861E2}"/>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4232486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AF93-2B0C-7AB8-70E1-AD0E393FA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2B4B6-5C6F-9547-D544-C7E92562F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DEA39-5889-DB40-2B3E-B2E3EE23B9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B0B740-BBA1-5CFD-3C23-024904287A1D}"/>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6" name="Footer Placeholder 5">
            <a:extLst>
              <a:ext uri="{FF2B5EF4-FFF2-40B4-BE49-F238E27FC236}">
                <a16:creationId xmlns:a16="http://schemas.microsoft.com/office/drawing/2014/main" id="{C63551D8-AA35-DBC5-D497-200FBA0E0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65706-D862-E4DE-679B-8A09502F35C7}"/>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2991861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4C02F-46DA-B8D6-A6A3-4B5E5BB1DA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E80367-3323-BFC1-A535-18ABD71D2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58AE9-999F-8149-7C89-7D67C57F8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FA3315-E003-3916-ADEE-8C64CBE2C3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95795-7B53-3B7E-2E74-E9027041A7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B0DE6-0C03-4285-344F-225F1C8AD9FB}"/>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8" name="Footer Placeholder 7">
            <a:extLst>
              <a:ext uri="{FF2B5EF4-FFF2-40B4-BE49-F238E27FC236}">
                <a16:creationId xmlns:a16="http://schemas.microsoft.com/office/drawing/2014/main" id="{C8222B26-85D3-A3A0-C803-E753E6E53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A06F5E-6596-3488-D04C-C2DFE1CB04B3}"/>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64585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5E7B-AF2D-1283-9106-C67319785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2DC78-355A-4FDC-1C3E-DC4D35B0D61F}"/>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4" name="Footer Placeholder 3">
            <a:extLst>
              <a:ext uri="{FF2B5EF4-FFF2-40B4-BE49-F238E27FC236}">
                <a16:creationId xmlns:a16="http://schemas.microsoft.com/office/drawing/2014/main" id="{8DB0F68A-BFE0-A564-9D89-EC1AE5FFF1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EE9C37-AAFC-2F8E-1C8C-8C9EA1EA1C6F}"/>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22346979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F9C1B-A7D2-936C-B0A5-9E743F1F4ACD}"/>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3" name="Footer Placeholder 2">
            <a:extLst>
              <a:ext uri="{FF2B5EF4-FFF2-40B4-BE49-F238E27FC236}">
                <a16:creationId xmlns:a16="http://schemas.microsoft.com/office/drawing/2014/main" id="{EDBDB1E0-ACA2-9910-3BDB-5E79E41E6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674FE6-DF74-3F4B-5080-D9DF7CD8E8B9}"/>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3977155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DBDF-387C-C187-D124-CB2D5FFBA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1DBB91-5941-BA70-E51E-5A05D4013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A06D8-1499-2B08-A06E-808D5B606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937F3A-E950-D2BE-B9FD-CDFC460A23A0}"/>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6" name="Footer Placeholder 5">
            <a:extLst>
              <a:ext uri="{FF2B5EF4-FFF2-40B4-BE49-F238E27FC236}">
                <a16:creationId xmlns:a16="http://schemas.microsoft.com/office/drawing/2014/main" id="{10E51CA3-C071-9632-A450-60226A1CC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DFEEB-68BE-DA1F-8A64-10929BCF0118}"/>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110035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7F09-ADB8-7D27-6185-BE77975A3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8A09FB-20F2-978A-DBFA-6E698F3DD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AB3B02-6C92-5CA9-D086-D15FFAD85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C261B-7A70-1948-57F2-F8B09506AE13}"/>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6" name="Footer Placeholder 5">
            <a:extLst>
              <a:ext uri="{FF2B5EF4-FFF2-40B4-BE49-F238E27FC236}">
                <a16:creationId xmlns:a16="http://schemas.microsoft.com/office/drawing/2014/main" id="{96CD5B2A-40EA-2E36-933D-54EEFB451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D6294-A1CC-2045-0F0D-9B10BD5B0719}"/>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7065045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9201-F369-DCC9-B153-46E8774EFC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B5AE1A-3816-71D5-EEA3-B5A0B51F0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A42C3-BFCF-3537-D0DC-8BCDCDE0D4A9}"/>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5" name="Footer Placeholder 4">
            <a:extLst>
              <a:ext uri="{FF2B5EF4-FFF2-40B4-BE49-F238E27FC236}">
                <a16:creationId xmlns:a16="http://schemas.microsoft.com/office/drawing/2014/main" id="{572D7AC9-B9BA-93FB-A4D5-56A1CD822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5EBD2-E904-C31A-3911-47FC4BA4A42D}"/>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26467712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6A9AF4-9899-5E61-780D-23A1615FC9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CC1E9C-4F2A-B785-03B5-2E940EE68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4190-4370-9008-CDD3-62BBA22715B7}"/>
              </a:ext>
            </a:extLst>
          </p:cNvPr>
          <p:cNvSpPr>
            <a:spLocks noGrp="1"/>
          </p:cNvSpPr>
          <p:nvPr>
            <p:ph type="dt" sz="half" idx="10"/>
          </p:nvPr>
        </p:nvSpPr>
        <p:spPr/>
        <p:txBody>
          <a:bodyPr/>
          <a:lstStyle/>
          <a:p>
            <a:fld id="{75B1468F-1CBD-4429-B018-39295D8F17D1}" type="datetimeFigureOut">
              <a:rPr lang="en-US" smtClean="0"/>
              <a:t>11/19/2025</a:t>
            </a:fld>
            <a:endParaRPr lang="en-US"/>
          </a:p>
        </p:txBody>
      </p:sp>
      <p:sp>
        <p:nvSpPr>
          <p:cNvPr id="5" name="Footer Placeholder 4">
            <a:extLst>
              <a:ext uri="{FF2B5EF4-FFF2-40B4-BE49-F238E27FC236}">
                <a16:creationId xmlns:a16="http://schemas.microsoft.com/office/drawing/2014/main" id="{44A4F33D-E255-29DE-8B1C-0C54346A0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8D900-C9E6-A0C8-063A-618642585201}"/>
              </a:ext>
            </a:extLst>
          </p:cNvPr>
          <p:cNvSpPr>
            <a:spLocks noGrp="1"/>
          </p:cNvSpPr>
          <p:nvPr>
            <p:ph type="sldNum" sz="quarter" idx="12"/>
          </p:nvPr>
        </p:nvSpPr>
        <p:spPr/>
        <p:txBody>
          <a:bodyPr/>
          <a:lstStyle/>
          <a:p>
            <a:fld id="{7C9B859E-58A7-469F-A560-4F8D7FCC1B0B}" type="slidenum">
              <a:rPr lang="en-US" smtClean="0"/>
              <a:t>‹#›</a:t>
            </a:fld>
            <a:endParaRPr lang="en-US"/>
          </a:p>
        </p:txBody>
      </p:sp>
    </p:spTree>
    <p:extLst>
      <p:ext uri="{BB962C8B-B14F-4D97-AF65-F5344CB8AC3E}">
        <p14:creationId xmlns:p14="http://schemas.microsoft.com/office/powerpoint/2010/main" val="4408671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6913271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55906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986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178707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09291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80021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031652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380649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07978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753468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11/19/2025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2279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6399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71232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908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15316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179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08324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29695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47011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471146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63020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096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11/19/2025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11/19/2025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11/19/2025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11/19/2025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11/19/2025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11/19/2025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11/19/2025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11/19/2025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11/19/2025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11/19/2025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11/19/2025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11/19/2025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11/19/2025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11/19/2025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11/19/2025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11/19/2025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11/19/2025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11/19/2025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solidFill>
              </a:defRPr>
            </a:lvl1pPr>
          </a:lstStyle>
          <a:p>
            <a:endParaRPr lang="en-US" noProof="0"/>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tx1"/>
                </a:solidFill>
              </a:defRPr>
            </a:lvl1pPr>
          </a:lstStyle>
          <a:p>
            <a:fld id="{D495E168-DA5E-4888-8D8A-92B118324C14}" type="slidenum">
              <a:rPr lang="en-US" noProof="0" smtClean="0"/>
              <a:pPr/>
              <a:t>‹#›</a:t>
            </a:fld>
            <a:endParaRPr lang="en-US" noProof="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tx1"/>
                </a:solidFill>
              </a:defRPr>
            </a:lvl1pPr>
          </a:lstStyle>
          <a:p>
            <a:r>
              <a:rPr lang="en-US" noProof="0"/>
              <a:t>ADD A FOOTER</a:t>
            </a:r>
          </a:p>
        </p:txBody>
      </p:sp>
    </p:spTree>
    <p:extLst>
      <p:ext uri="{BB962C8B-B14F-4D97-AF65-F5344CB8AC3E}">
        <p14:creationId xmlns:p14="http://schemas.microsoft.com/office/powerpoint/2010/main" val="2266973600"/>
      </p:ext>
    </p:extLst>
  </p:cSld>
  <p:clrMap bg1="lt1" tx1="dk1" bg2="lt2" tx2="dk2" accent1="accent1" accent2="accent2" accent3="accent3" accent4="accent4" accent5="accent5" accent6="accent6" hlink="hlink" folHlink="folHlink"/>
  <p:sldLayoutIdLst>
    <p:sldLayoutId id="2147495916" r:id="rId1"/>
    <p:sldLayoutId id="2147495917" r:id="rId2"/>
    <p:sldLayoutId id="2147495918" r:id="rId3"/>
    <p:sldLayoutId id="2147495919" r:id="rId4"/>
    <p:sldLayoutId id="2147495920" r:id="rId5"/>
    <p:sldLayoutId id="2147495921" r:id="rId6"/>
    <p:sldLayoutId id="2147495922" r:id="rId7"/>
    <p:sldLayoutId id="2147495923" r:id="rId8"/>
    <p:sldLayoutId id="2147495924" r:id="rId9"/>
    <p:sldLayoutId id="2147495925" r:id="rId10"/>
    <p:sldLayoutId id="2147495926" r:id="rId11"/>
    <p:sldLayoutId id="2147495927" r:id="rId12"/>
    <p:sldLayoutId id="2147495928" r:id="rId13"/>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5914E-CF32-93BE-F347-9F6C396E6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106493-0028-BF6D-B48A-10A749B28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C9662-F74D-00C6-821C-C2DE3FECA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B2289-8CD1-41C2-A514-2F862B6B4B24}" type="datetimeFigureOut">
              <a:rPr lang="en-US" smtClean="0"/>
              <a:t>11/19/2025</a:t>
            </a:fld>
            <a:endParaRPr lang="en-US"/>
          </a:p>
        </p:txBody>
      </p:sp>
      <p:sp>
        <p:nvSpPr>
          <p:cNvPr id="5" name="Footer Placeholder 4">
            <a:extLst>
              <a:ext uri="{FF2B5EF4-FFF2-40B4-BE49-F238E27FC236}">
                <a16:creationId xmlns:a16="http://schemas.microsoft.com/office/drawing/2014/main" id="{C27A1931-5C02-EC9D-FC0F-CB2F1FFA0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3178C5-6195-A5D5-CB7D-EA8680559C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9149E-081B-421B-B40D-0EA910008C6F}" type="slidenum">
              <a:rPr lang="en-US" smtClean="0"/>
              <a:t>‹#›</a:t>
            </a:fld>
            <a:endParaRPr lang="en-US"/>
          </a:p>
        </p:txBody>
      </p:sp>
    </p:spTree>
    <p:extLst>
      <p:ext uri="{BB962C8B-B14F-4D97-AF65-F5344CB8AC3E}">
        <p14:creationId xmlns:p14="http://schemas.microsoft.com/office/powerpoint/2010/main" val="2633646515"/>
      </p:ext>
    </p:extLst>
  </p:cSld>
  <p:clrMap bg1="lt1" tx1="dk1" bg2="lt2" tx2="dk2" accent1="accent1" accent2="accent2" accent3="accent3" accent4="accent4" accent5="accent5" accent6="accent6" hlink="hlink" folHlink="folHlink"/>
  <p:sldLayoutIdLst>
    <p:sldLayoutId id="2147495930" r:id="rId1"/>
    <p:sldLayoutId id="2147495931" r:id="rId2"/>
    <p:sldLayoutId id="2147495932" r:id="rId3"/>
    <p:sldLayoutId id="2147495933" r:id="rId4"/>
    <p:sldLayoutId id="2147495934" r:id="rId5"/>
    <p:sldLayoutId id="2147495935" r:id="rId6"/>
    <p:sldLayoutId id="2147495936" r:id="rId7"/>
    <p:sldLayoutId id="2147495937" r:id="rId8"/>
    <p:sldLayoutId id="2147495938" r:id="rId9"/>
    <p:sldLayoutId id="2147495939" r:id="rId10"/>
    <p:sldLayoutId id="21474959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42164-7238-787A-65BC-F032E7BBF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C6618E-5E6C-A2BE-22ED-04D10667C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E1F99-598A-F1B3-9E15-5DCA3BB357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B1468F-1CBD-4429-B018-39295D8F17D1}" type="datetimeFigureOut">
              <a:rPr lang="en-US" smtClean="0"/>
              <a:t>11/19/2025</a:t>
            </a:fld>
            <a:endParaRPr lang="en-US"/>
          </a:p>
        </p:txBody>
      </p:sp>
      <p:sp>
        <p:nvSpPr>
          <p:cNvPr id="5" name="Footer Placeholder 4">
            <a:extLst>
              <a:ext uri="{FF2B5EF4-FFF2-40B4-BE49-F238E27FC236}">
                <a16:creationId xmlns:a16="http://schemas.microsoft.com/office/drawing/2014/main" id="{A9508485-F8AE-63B7-59F7-29AD644BD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769029-37D6-15EB-7EDF-51944D984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9B859E-58A7-469F-A560-4F8D7FCC1B0B}" type="slidenum">
              <a:rPr lang="en-US" smtClean="0"/>
              <a:t>‹#›</a:t>
            </a:fld>
            <a:endParaRPr lang="en-US"/>
          </a:p>
        </p:txBody>
      </p:sp>
    </p:spTree>
    <p:extLst>
      <p:ext uri="{BB962C8B-B14F-4D97-AF65-F5344CB8AC3E}">
        <p14:creationId xmlns:p14="http://schemas.microsoft.com/office/powerpoint/2010/main" val="929083084"/>
      </p:ext>
    </p:extLst>
  </p:cSld>
  <p:clrMap bg1="lt1" tx1="dk1" bg2="lt2" tx2="dk2" accent1="accent1" accent2="accent2" accent3="accent3" accent4="accent4" accent5="accent5" accent6="accent6" hlink="hlink" folHlink="folHlink"/>
  <p:sldLayoutIdLst>
    <p:sldLayoutId id="2147495942" r:id="rId1"/>
    <p:sldLayoutId id="2147495943" r:id="rId2"/>
    <p:sldLayoutId id="2147495944" r:id="rId3"/>
    <p:sldLayoutId id="2147495945" r:id="rId4"/>
    <p:sldLayoutId id="2147495946" r:id="rId5"/>
    <p:sldLayoutId id="2147495947" r:id="rId6"/>
    <p:sldLayoutId id="2147495948" r:id="rId7"/>
    <p:sldLayoutId id="2147495949" r:id="rId8"/>
    <p:sldLayoutId id="2147495950" r:id="rId9"/>
    <p:sldLayoutId id="2147495951" r:id="rId10"/>
    <p:sldLayoutId id="2147495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11/19/2025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09563546"/>
      </p:ext>
    </p:extLst>
  </p:cSld>
  <p:clrMap bg1="lt1" tx1="dk1" bg2="lt2" tx2="dk2" accent1="accent1" accent2="accent2" accent3="accent3" accent4="accent4" accent5="accent5" accent6="accent6" hlink="hlink" folHlink="folHlink"/>
  <p:sldLayoutIdLst>
    <p:sldLayoutId id="2147495954" r:id="rId1"/>
    <p:sldLayoutId id="2147495955" r:id="rId2"/>
    <p:sldLayoutId id="2147495956" r:id="rId3"/>
    <p:sldLayoutId id="2147495957" r:id="rId4"/>
    <p:sldLayoutId id="2147495958" r:id="rId5"/>
    <p:sldLayoutId id="2147495959" r:id="rId6"/>
    <p:sldLayoutId id="2147495960" r:id="rId7"/>
    <p:sldLayoutId id="2147495961" r:id="rId8"/>
    <p:sldLayoutId id="2147495962" r:id="rId9"/>
    <p:sldLayoutId id="2147495963" r:id="rId10"/>
    <p:sldLayoutId id="2147495964"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71846611"/>
      </p:ext>
    </p:extLst>
  </p:cSld>
  <p:clrMap bg1="lt1" tx1="dk1" bg2="lt2" tx2="dk2" accent1="accent1" accent2="accent2" accent3="accent3" accent4="accent4" accent5="accent5" accent6="accent6" hlink="hlink" folHlink="folHlink"/>
  <p:sldLayoutIdLst>
    <p:sldLayoutId id="2147495966" r:id="rId1"/>
    <p:sldLayoutId id="2147495967" r:id="rId2"/>
    <p:sldLayoutId id="2147495968" r:id="rId3"/>
    <p:sldLayoutId id="2147495969" r:id="rId4"/>
    <p:sldLayoutId id="2147495970" r:id="rId5"/>
    <p:sldLayoutId id="2147495971" r:id="rId6"/>
    <p:sldLayoutId id="2147495972" r:id="rId7"/>
    <p:sldLayoutId id="2147495973" r:id="rId8"/>
    <p:sldLayoutId id="2147495974" r:id="rId9"/>
    <p:sldLayoutId id="2147495975" r:id="rId10"/>
    <p:sldLayoutId id="2147495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11/19/2025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11/19/2025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11/19/2025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11/19/2025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11/19/2025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11/19/2025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11/19/2025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7.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8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15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3" Type="http://schemas.openxmlformats.org/officeDocument/2006/relationships/hyperlink" Target="https://forms.office.com/r/he53Zz1Wnu" TargetMode="External"/><Relationship Id="rId2" Type="http://schemas.openxmlformats.org/officeDocument/2006/relationships/image" Target="../media/image106.png"/><Relationship Id="rId1" Type="http://schemas.openxmlformats.org/officeDocument/2006/relationships/slideLayout" Target="../slideLayouts/slideLayout177.xml"/><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9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110.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0.xml"/></Relationships>
</file>

<file path=ppt/slides/_rels/slide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white image of a warrior holding a spear&#10;&#10;AI-generated content may be incorrect.">
            <a:extLst>
              <a:ext uri="{FF2B5EF4-FFF2-40B4-BE49-F238E27FC236}">
                <a16:creationId xmlns:a16="http://schemas.microsoft.com/office/drawing/2014/main" id="{81DA72AC-1D34-6770-26F1-99796978A3C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9075" y="-22"/>
            <a:ext cx="6169452" cy="2963141"/>
          </a:xfrm>
          <a:prstGeom prst="rect">
            <a:avLst/>
          </a:prstGeom>
          <a:effectLst>
            <a:outerShdw dist="50800" dir="5400000" algn="ctr" rotWithShape="0">
              <a:schemeClr val="bg1">
                <a:alpha val="96000"/>
              </a:schemeClr>
            </a:outerShdw>
          </a:effectLst>
        </p:spPr>
      </p:pic>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30" name="Picture 6" descr="A picture containing dark, sitting, computer, lit&#10;&#10;Description automatically generated">
            <a:extLst>
              <a:ext uri="{FF2B5EF4-FFF2-40B4-BE49-F238E27FC236}">
                <a16:creationId xmlns:a16="http://schemas.microsoft.com/office/drawing/2014/main" id="{9FB1173A-5BB1-FF3C-C604-DA71923B6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2487" y="4300537"/>
            <a:ext cx="2395538"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close up of a logo&#10;&#10;Description automatically generated">
            <a:extLst>
              <a:ext uri="{FF2B5EF4-FFF2-40B4-BE49-F238E27FC236}">
                <a16:creationId xmlns:a16="http://schemas.microsoft.com/office/drawing/2014/main" id="{DF8FC19A-5E79-AE04-FCF0-56BE3F8EB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631" y="4300528"/>
            <a:ext cx="2667000"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close up of a logo&#10;&#10;Description automatically generated">
            <a:extLst>
              <a:ext uri="{FF2B5EF4-FFF2-40B4-BE49-F238E27FC236}">
                <a16:creationId xmlns:a16="http://schemas.microsoft.com/office/drawing/2014/main" id="{E0A7169C-7F06-A269-E95B-AEEAC0DE4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2371" y="4300537"/>
            <a:ext cx="2619376"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close up of a logo&#10;&#10;Description automatically generated">
            <a:extLst>
              <a:ext uri="{FF2B5EF4-FFF2-40B4-BE49-F238E27FC236}">
                <a16:creationId xmlns:a16="http://schemas.microsoft.com/office/drawing/2014/main" id="{3720A535-FD97-BC58-BD34-072070D10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558" y="4300537"/>
            <a:ext cx="2852738"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close up of a logo&#10;&#10;Description automatically generated">
            <a:extLst>
              <a:ext uri="{FF2B5EF4-FFF2-40B4-BE49-F238E27FC236}">
                <a16:creationId xmlns:a16="http://schemas.microsoft.com/office/drawing/2014/main" id="{CDB01545-FFD0-A5A8-FECB-086A350FE0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02" y="4300537"/>
            <a:ext cx="2647951" cy="2557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6F0B98-97DD-1A55-554B-3881F912D346}"/>
              </a:ext>
            </a:extLst>
          </p:cNvPr>
          <p:cNvSpPr txBox="1"/>
          <p:nvPr/>
        </p:nvSpPr>
        <p:spPr>
          <a:xfrm>
            <a:off x="959465" y="0"/>
            <a:ext cx="11338560"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Color Wars!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This Friday!!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Wear Your House Colors!!!</a:t>
            </a:r>
            <a:r>
              <a:rPr kumimoji="0" lang="en-US" sz="2800" b="0"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(No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Wear your House Merch!!!!(</a:t>
            </a:r>
            <a:r>
              <a:rPr kumimoji="0" lang="en-US" sz="3200" b="0"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For Free!)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Dress Down (Non-House Colors) = $2</a:t>
            </a:r>
          </a:p>
        </p:txBody>
      </p:sp>
    </p:spTree>
    <p:extLst>
      <p:ext uri="{BB962C8B-B14F-4D97-AF65-F5344CB8AC3E}">
        <p14:creationId xmlns:p14="http://schemas.microsoft.com/office/powerpoint/2010/main" val="380406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useBgFill="1">
        <p:nvSpPr>
          <p:cNvPr id="25" name="Rectangle 24">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8171794E-BDCF-44E4-1509-B127B07C0AFE}"/>
              </a:ext>
            </a:extLst>
          </p:cNvPr>
          <p:cNvSpPr>
            <a:spLocks noGrp="1"/>
          </p:cNvSpPr>
          <p:nvPr>
            <p:ph type="ctrTitle"/>
          </p:nvPr>
        </p:nvSpPr>
        <p:spPr>
          <a:xfrm>
            <a:off x="-44370" y="723659"/>
            <a:ext cx="4965540" cy="6134583"/>
          </a:xfrm>
        </p:spPr>
        <p:txBody>
          <a:bodyPr anchor="t">
            <a:normAutofit/>
          </a:bodyPr>
          <a:lstStyle/>
          <a:p>
            <a:pPr algn="ctr"/>
            <a:r>
              <a:rPr lang="en-US" dirty="0">
                <a:latin typeface="Algerian" panose="04020705040A02060702" pitchFamily="82" charset="0"/>
              </a:rPr>
              <a:t>House Games </a:t>
            </a:r>
            <a:br>
              <a:rPr lang="en-US" dirty="0"/>
            </a:br>
            <a:r>
              <a:rPr lang="en-US" sz="8000" dirty="0" err="1">
                <a:latin typeface="Algerian" panose="04020705040A02060702" pitchFamily="82" charset="0"/>
              </a:rPr>
              <a:t>Sign-UP</a:t>
            </a:r>
            <a:br>
              <a:rPr lang="en-US" dirty="0"/>
            </a:br>
            <a:r>
              <a:rPr lang="en-US" sz="7200" dirty="0">
                <a:latin typeface="Algerian" panose="04020705040A02060702" pitchFamily="82" charset="0"/>
              </a:rPr>
              <a:t>Today</a:t>
            </a:r>
            <a:br>
              <a:rPr lang="en-US" sz="7200" dirty="0">
                <a:latin typeface="Algerian" panose="04020705040A02060702" pitchFamily="82" charset="0"/>
              </a:rPr>
            </a:br>
            <a:r>
              <a:rPr lang="en-US" dirty="0">
                <a:latin typeface="Algerian" panose="04020705040A02060702" pitchFamily="82" charset="0"/>
              </a:rPr>
              <a:t>on the Turf!</a:t>
            </a:r>
            <a:br>
              <a:rPr lang="en-US" dirty="0">
                <a:latin typeface="Algerian" panose="04020705040A02060702" pitchFamily="82" charset="0"/>
              </a:rPr>
            </a:br>
            <a:r>
              <a:rPr lang="en-US" dirty="0">
                <a:latin typeface="Algerian" panose="04020705040A02060702" pitchFamily="82" charset="0"/>
              </a:rPr>
              <a:t> look for </a:t>
            </a:r>
            <a:br>
              <a:rPr lang="en-US" dirty="0">
                <a:latin typeface="Algerian" panose="04020705040A02060702" pitchFamily="82" charset="0"/>
              </a:rPr>
            </a:br>
            <a:r>
              <a:rPr lang="en-US" sz="6600" dirty="0">
                <a:latin typeface="Algerian" panose="04020705040A02060702" pitchFamily="82" charset="0"/>
              </a:rPr>
              <a:t>Mr. Marsh</a:t>
            </a:r>
          </a:p>
        </p:txBody>
      </p:sp>
      <p:cxnSp>
        <p:nvCxnSpPr>
          <p:cNvPr id="27" name="Straight Connector 2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person wearing a helmet&#10;&#10;AI-generated content may be incorrect.">
            <a:extLst>
              <a:ext uri="{FF2B5EF4-FFF2-40B4-BE49-F238E27FC236}">
                <a16:creationId xmlns:a16="http://schemas.microsoft.com/office/drawing/2014/main" id="{1C01544F-C069-6725-7727-867DED22EFF3}"/>
              </a:ext>
            </a:extLst>
          </p:cNvPr>
          <p:cNvPicPr>
            <a:picLocks noChangeAspect="1"/>
          </p:cNvPicPr>
          <p:nvPr/>
        </p:nvPicPr>
        <p:blipFill>
          <a:blip r:embed="rId2">
            <a:extLst>
              <a:ext uri="{28A0092B-C50C-407E-A947-70E740481C1C}">
                <a14:useLocalDpi xmlns:a14="http://schemas.microsoft.com/office/drawing/2010/main" val="0"/>
              </a:ext>
            </a:extLst>
          </a:blip>
          <a:srcRect l="34131" r="6131"/>
          <a:stretch>
            <a:fillRect/>
          </a:stretch>
        </p:blipFill>
        <p:spPr>
          <a:xfrm>
            <a:off x="4876158" y="10"/>
            <a:ext cx="7315841" cy="6857990"/>
          </a:xfrm>
          <a:prstGeom prst="rect">
            <a:avLst/>
          </a:prstGeom>
        </p:spPr>
      </p:pic>
    </p:spTree>
    <p:extLst>
      <p:ext uri="{BB962C8B-B14F-4D97-AF65-F5344CB8AC3E}">
        <p14:creationId xmlns:p14="http://schemas.microsoft.com/office/powerpoint/2010/main" val="219914860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ack and white logo&#10;&#10;AI-generated content may be incorrect.">
            <a:extLst>
              <a:ext uri="{FF2B5EF4-FFF2-40B4-BE49-F238E27FC236}">
                <a16:creationId xmlns:a16="http://schemas.microsoft.com/office/drawing/2014/main" id="{6A638F28-A273-964F-8418-AC6244342C27}"/>
              </a:ext>
            </a:extLst>
          </p:cNvPr>
          <p:cNvPicPr>
            <a:picLocks noChangeAspect="1"/>
          </p:cNvPicPr>
          <p:nvPr/>
        </p:nvPicPr>
        <p:blipFill>
          <a:blip r:embed="rId2">
            <a:extLst>
              <a:ext uri="{28A0092B-C50C-407E-A947-70E740481C1C}">
                <a14:useLocalDpi xmlns:a14="http://schemas.microsoft.com/office/drawing/2010/main" val="0"/>
              </a:ext>
            </a:extLst>
          </a:blip>
          <a:srcRect r="1" b="21157"/>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6FAB2B78-FF3A-7C09-E786-F9C56B53C36D}"/>
              </a:ext>
            </a:extLst>
          </p:cNvPr>
          <p:cNvSpPr>
            <a:spLocks noGrp="1"/>
          </p:cNvSpPr>
          <p:nvPr>
            <p:ph type="subTitle" idx="1"/>
          </p:nvPr>
        </p:nvSpPr>
        <p:spPr>
          <a:xfrm>
            <a:off x="0" y="0"/>
            <a:ext cx="7756004" cy="5875585"/>
          </a:xfrm>
        </p:spPr>
        <p:txBody>
          <a:bodyPr>
            <a:noAutofit/>
          </a:bodyPr>
          <a:lstStyle/>
          <a:p>
            <a:r>
              <a:rPr lang="en-US" sz="8800" dirty="0">
                <a:solidFill>
                  <a:schemeClr val="bg1"/>
                </a:solidFill>
                <a:latin typeface="Algerian" panose="04020705040A02060702" pitchFamily="82" charset="0"/>
              </a:rPr>
              <a:t>HOUSE CONCESSIONS</a:t>
            </a:r>
          </a:p>
          <a:p>
            <a:endParaRPr lang="en-US" sz="5400" dirty="0">
              <a:solidFill>
                <a:schemeClr val="bg1"/>
              </a:solidFill>
            </a:endParaRPr>
          </a:p>
          <a:p>
            <a:r>
              <a:rPr lang="en-US" sz="5400" b="1" dirty="0">
                <a:solidFill>
                  <a:schemeClr val="bg1"/>
                </a:solidFill>
              </a:rPr>
              <a:t>OPEN</a:t>
            </a:r>
            <a:r>
              <a:rPr lang="en-US" sz="5400" dirty="0">
                <a:solidFill>
                  <a:schemeClr val="bg1"/>
                </a:solidFill>
              </a:rPr>
              <a:t> </a:t>
            </a:r>
            <a:r>
              <a:rPr lang="en-US" sz="5400">
                <a:solidFill>
                  <a:schemeClr val="bg1"/>
                </a:solidFill>
              </a:rPr>
              <a:t>DURING ALL HOUSE </a:t>
            </a:r>
            <a:r>
              <a:rPr lang="en-US" sz="5400" dirty="0">
                <a:solidFill>
                  <a:schemeClr val="bg1"/>
                </a:solidFill>
              </a:rPr>
              <a:t>GAMES!</a:t>
            </a:r>
          </a:p>
          <a:p>
            <a:r>
              <a:rPr lang="en-US" sz="4400" dirty="0">
                <a:solidFill>
                  <a:schemeClr val="bg1"/>
                </a:solidFill>
              </a:rPr>
              <a:t>SNACKS / DRINKS / CANDY </a:t>
            </a:r>
          </a:p>
          <a:p>
            <a:r>
              <a:rPr lang="en-US" sz="5400" dirty="0">
                <a:solidFill>
                  <a:schemeClr val="bg1"/>
                </a:solidFill>
              </a:rPr>
              <a:t>EVERYTHING = $1.00</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29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Picture 4" descr="A person in armor holding a sword and shield&#10;&#10;AI-generated content may be incorrect.">
            <a:extLst>
              <a:ext uri="{FF2B5EF4-FFF2-40B4-BE49-F238E27FC236}">
                <a16:creationId xmlns:a16="http://schemas.microsoft.com/office/drawing/2014/main" id="{70493B72-2DA1-B37D-4CD3-7729B95FC975}"/>
              </a:ext>
            </a:extLst>
          </p:cNvPr>
          <p:cNvPicPr>
            <a:picLocks noChangeAspect="1"/>
          </p:cNvPicPr>
          <p:nvPr/>
        </p:nvPicPr>
        <p:blipFill>
          <a:blip r:embed="rId2"/>
          <a:srcRect l="5830" r="3261" b="23391"/>
          <a:stretch>
            <a:fillRect/>
          </a:stretch>
        </p:blipFill>
        <p:spPr>
          <a:xfrm>
            <a:off x="-3028" y="1386"/>
            <a:ext cx="12188932" cy="6856614"/>
          </a:xfrm>
          <a:prstGeom prst="rect">
            <a:avLst/>
          </a:prstGeom>
        </p:spPr>
      </p:pic>
      <p:sp>
        <p:nvSpPr>
          <p:cNvPr id="58" name="Rectangle 57">
            <a:extLst>
              <a:ext uri="{FF2B5EF4-FFF2-40B4-BE49-F238E27FC236}">
                <a16:creationId xmlns:a16="http://schemas.microsoft.com/office/drawing/2014/main" id="{0DBFCB27-760B-5FF3-72F5-581461CE1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28016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p:cNvSpPr>
            <a:spLocks noGrp="1"/>
          </p:cNvSpPr>
          <p:nvPr>
            <p:ph type="ctrTitle"/>
          </p:nvPr>
        </p:nvSpPr>
        <p:spPr>
          <a:xfrm>
            <a:off x="320039" y="175146"/>
            <a:ext cx="11613523" cy="960120"/>
          </a:xfrm>
        </p:spPr>
        <p:txBody>
          <a:bodyPr anchor="ctr">
            <a:noAutofit/>
          </a:bodyPr>
          <a:lstStyle/>
          <a:p>
            <a:r>
              <a:rPr lang="en-US" sz="6600" dirty="0"/>
              <a:t>SCPA HOUSE GAMES     11/21</a:t>
            </a:r>
          </a:p>
        </p:txBody>
      </p:sp>
      <p:sp>
        <p:nvSpPr>
          <p:cNvPr id="6" name="TextBox 5">
            <a:extLst>
              <a:ext uri="{FF2B5EF4-FFF2-40B4-BE49-F238E27FC236}">
                <a16:creationId xmlns:a16="http://schemas.microsoft.com/office/drawing/2014/main" id="{283EADB3-0DC8-8B9E-0F3D-A63344BDF1E3}"/>
              </a:ext>
            </a:extLst>
          </p:cNvPr>
          <p:cNvSpPr txBox="1"/>
          <p:nvPr/>
        </p:nvSpPr>
        <p:spPr>
          <a:xfrm>
            <a:off x="-1" y="1280158"/>
            <a:ext cx="3272011"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Free Throw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Corn Hole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Trivia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Karaoke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Tug of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Dodgeball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Bean Bag Toss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Hot Wheels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Volleyball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Bierstad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7" name="TextBox 6">
            <a:extLst>
              <a:ext uri="{FF2B5EF4-FFF2-40B4-BE49-F238E27FC236}">
                <a16:creationId xmlns:a16="http://schemas.microsoft.com/office/drawing/2014/main" id="{F42AFB17-A51A-7B86-E7DE-67C3A7EF601A}"/>
              </a:ext>
            </a:extLst>
          </p:cNvPr>
          <p:cNvSpPr txBox="1"/>
          <p:nvPr/>
        </p:nvSpPr>
        <p:spPr>
          <a:xfrm>
            <a:off x="8901508" y="6139687"/>
            <a:ext cx="31399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ierstadt"/>
                <a:ea typeface="+mn-ea"/>
                <a:cs typeface="+mn-cs"/>
              </a:rPr>
              <a:t> Prepare for </a:t>
            </a:r>
            <a:r>
              <a:rPr kumimoji="0" lang="en-US" sz="2800" b="1" i="0" u="none" strike="noStrike" kern="1200" cap="none" spc="0" normalizeH="0" baseline="0" noProof="0" dirty="0">
                <a:ln>
                  <a:noFill/>
                </a:ln>
                <a:solidFill>
                  <a:prstClr val="white"/>
                </a:solidFill>
                <a:effectLst/>
                <a:uLnTx/>
                <a:uFillTx/>
                <a:latin typeface="Bierstadt"/>
                <a:ea typeface="+mn-ea"/>
                <a:cs typeface="+mn-cs"/>
              </a:rPr>
              <a:t>Glory</a:t>
            </a:r>
            <a:r>
              <a:rPr kumimoji="0" lang="en-US" sz="2400" b="1" i="0" u="none" strike="noStrike" kern="1200" cap="none" spc="0" normalizeH="0" baseline="0" noProof="0" dirty="0">
                <a:ln>
                  <a:noFill/>
                </a:ln>
                <a:solidFill>
                  <a:prstClr val="white"/>
                </a:solidFill>
                <a:effectLst/>
                <a:uLnTx/>
                <a:uFillTx/>
                <a:latin typeface="Bierstadt"/>
                <a:ea typeface="+mn-ea"/>
                <a:cs typeface="+mn-cs"/>
              </a:rPr>
              <a:t>...</a:t>
            </a:r>
          </a:p>
        </p:txBody>
      </p:sp>
      <p:sp>
        <p:nvSpPr>
          <p:cNvPr id="3" name="TextBox 2">
            <a:extLst>
              <a:ext uri="{FF2B5EF4-FFF2-40B4-BE49-F238E27FC236}">
                <a16:creationId xmlns:a16="http://schemas.microsoft.com/office/drawing/2014/main" id="{76B84359-66E7-CBB4-3CAC-58129925E761}"/>
              </a:ext>
            </a:extLst>
          </p:cNvPr>
          <p:cNvSpPr txBox="1"/>
          <p:nvPr/>
        </p:nvSpPr>
        <p:spPr>
          <a:xfrm>
            <a:off x="2360687" y="1599647"/>
            <a:ext cx="364444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Pizza Box Relay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Musical Chairs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Bean Bag Toss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Flip the Cup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Musical Chairs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a:ea typeface="+mn-ea"/>
                <a:cs typeface="+mn-cs"/>
              </a:rPr>
              <a:t>Fashion Police</a:t>
            </a:r>
          </a:p>
        </p:txBody>
      </p:sp>
      <p:sp>
        <p:nvSpPr>
          <p:cNvPr id="4" name="TextBox 3">
            <a:extLst>
              <a:ext uri="{FF2B5EF4-FFF2-40B4-BE49-F238E27FC236}">
                <a16:creationId xmlns:a16="http://schemas.microsoft.com/office/drawing/2014/main" id="{AA9C11F3-1313-21AA-CAA8-F7A900D1FF4A}"/>
              </a:ext>
            </a:extLst>
          </p:cNvPr>
          <p:cNvSpPr txBox="1"/>
          <p:nvPr/>
        </p:nvSpPr>
        <p:spPr>
          <a:xfrm>
            <a:off x="6819320" y="4823334"/>
            <a:ext cx="41643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Bierstadt"/>
                <a:ea typeface="+mn-ea"/>
                <a:cs typeface="+mn-cs"/>
              </a:rPr>
              <a:t>Show your </a:t>
            </a:r>
            <a:r>
              <a:rPr kumimoji="0" lang="en-US" sz="3200" b="1" i="0" u="none" strike="noStrike" kern="1200" cap="none" spc="0" normalizeH="0" baseline="0" noProof="0" dirty="0">
                <a:ln>
                  <a:noFill/>
                </a:ln>
                <a:solidFill>
                  <a:prstClr val="white"/>
                </a:solidFill>
                <a:effectLst/>
                <a:uLnTx/>
                <a:uFillTx/>
                <a:latin typeface="Bierstadt"/>
                <a:ea typeface="+mn-ea"/>
                <a:cs typeface="+mn-cs"/>
              </a:rPr>
              <a:t>Colors</a:t>
            </a:r>
            <a:r>
              <a:rPr kumimoji="0" lang="en-US" sz="3200" b="0" i="0" u="none" strike="noStrike" kern="1200" cap="none" spc="0" normalizeH="0" baseline="0" noProof="0" dirty="0">
                <a:ln>
                  <a:noFill/>
                </a:ln>
                <a:solidFill>
                  <a:prstClr val="white"/>
                </a:solidFill>
                <a:effectLst/>
                <a:uLnTx/>
                <a:uFillTx/>
                <a:latin typeface="Bierstadt"/>
                <a:ea typeface="+mn-ea"/>
                <a:cs typeface="+mn-cs"/>
              </a:rPr>
              <a:t>…</a:t>
            </a:r>
          </a:p>
        </p:txBody>
      </p:sp>
    </p:spTree>
    <p:extLst>
      <p:ext uri="{BB962C8B-B14F-4D97-AF65-F5344CB8AC3E}">
        <p14:creationId xmlns:p14="http://schemas.microsoft.com/office/powerpoint/2010/main" val="263745808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9652B3EE-2827-CA9C-973F-6BC34CA31D32}"/>
              </a:ext>
            </a:extLst>
          </p:cNvPr>
          <p:cNvPicPr>
            <a:picLocks noGrp="1" noChangeAspect="1"/>
          </p:cNvPicPr>
          <p:nvPr>
            <p:ph idx="1"/>
          </p:nvPr>
        </p:nvPicPr>
        <p:blipFill>
          <a:blip r:embed="rId2"/>
          <a:srcRect r="-1" b="7763"/>
          <a:stretch>
            <a:fillRect/>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0631"/>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preview">
            <a:extLst>
              <a:ext uri="{FF2B5EF4-FFF2-40B4-BE49-F238E27FC236}">
                <a16:creationId xmlns:a16="http://schemas.microsoft.com/office/drawing/2014/main" id="{E0B3BF1B-172E-8926-34D4-5AF275F0CC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95724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9821" y="4864455"/>
            <a:ext cx="9144000" cy="1655762"/>
          </a:xfrm>
        </p:spPr>
        <p:txBody>
          <a:bodyPr vert="horz" lIns="91440" tIns="45720" rIns="91440" bIns="45720" rtlCol="0" anchor="t">
            <a:normAutofit/>
          </a:bodyPr>
          <a:lstStyle/>
          <a:p>
            <a:endParaRPr lang="en-US" dirty="0">
              <a:latin typeface="Baskerville Old Face"/>
            </a:endParaRPr>
          </a:p>
          <a:p>
            <a:endParaRPr lang="en-US"/>
          </a:p>
        </p:txBody>
      </p:sp>
      <p:pic>
        <p:nvPicPr>
          <p:cNvPr id="5" name="Picture 4">
            <a:extLst>
              <a:ext uri="{FF2B5EF4-FFF2-40B4-BE49-F238E27FC236}">
                <a16:creationId xmlns:a16="http://schemas.microsoft.com/office/drawing/2014/main" id="{DB61747E-9683-2E7A-436A-C25BD8663A2A}"/>
              </a:ext>
            </a:extLst>
          </p:cNvPr>
          <p:cNvPicPr>
            <a:picLocks noChangeAspect="1"/>
          </p:cNvPicPr>
          <p:nvPr/>
        </p:nvPicPr>
        <p:blipFill>
          <a:blip r:embed="rId2"/>
          <a:stretch>
            <a:fillRect/>
          </a:stretch>
        </p:blipFill>
        <p:spPr>
          <a:xfrm>
            <a:off x="-5166" y="-2099"/>
            <a:ext cx="12241077" cy="6888027"/>
          </a:xfrm>
          <a:prstGeom prst="rect">
            <a:avLst/>
          </a:prstGeom>
        </p:spPr>
      </p:pic>
      <p:sp>
        <p:nvSpPr>
          <p:cNvPr id="6" name="TextBox 5">
            <a:extLst>
              <a:ext uri="{FF2B5EF4-FFF2-40B4-BE49-F238E27FC236}">
                <a16:creationId xmlns:a16="http://schemas.microsoft.com/office/drawing/2014/main" id="{63A2950B-9486-1121-56A8-993345BE4CF3}"/>
              </a:ext>
            </a:extLst>
          </p:cNvPr>
          <p:cNvSpPr txBox="1"/>
          <p:nvPr/>
        </p:nvSpPr>
        <p:spPr>
          <a:xfrm>
            <a:off x="1298114" y="488774"/>
            <a:ext cx="74404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Baskerville Old Face"/>
                <a:ea typeface="+mn-ea"/>
                <a:cs typeface="+mn-cs"/>
              </a:rPr>
              <a:t>Upperclassmen</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Baskerville Old Face"/>
                <a:ea typeface="+mn-ea"/>
                <a:cs typeface="+mn-cs"/>
              </a:rPr>
              <a:t>Focus Group Meeting</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A4799CC7-3404-84C7-2F5A-B882B309D6FF}"/>
              </a:ext>
            </a:extLst>
          </p:cNvPr>
          <p:cNvSpPr txBox="1"/>
          <p:nvPr/>
        </p:nvSpPr>
        <p:spPr>
          <a:xfrm>
            <a:off x="924382" y="2427766"/>
            <a:ext cx="758114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skerville Old Face"/>
                <a:ea typeface="+mn-ea"/>
                <a:cs typeface="+mn-cs"/>
              </a:rPr>
              <a:t>Let us know what you need to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askerville Old 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skerville Old Face"/>
                <a:ea typeface="+mn-ea"/>
                <a:cs typeface="+mn-cs"/>
              </a:rPr>
              <a:t>Do you feel like three’s a gap in academic planning, leadership opportunities, or skills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askerville Old 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skerville Old Face"/>
                <a:ea typeface="+mn-ea"/>
                <a:cs typeface="+mn-cs"/>
              </a:rPr>
              <a:t>Give feedback so that we can plan speakers &amp; trainings to make you ready for graduation!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askerville Old 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skerville Old Face"/>
                <a:ea typeface="+mn-ea"/>
                <a:cs typeface="+mn-cs"/>
              </a:rPr>
              <a:t>Open to Juniors &amp; Seniors!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skerville Old Face"/>
                <a:ea typeface="+mn-ea"/>
                <a:cs typeface="+mn-cs"/>
              </a:rPr>
              <a:t>Seating is limited, so please RSVP with the QR code or link </a:t>
            </a:r>
            <a:r>
              <a:rPr kumimoji="0" lang="en-US" sz="2400" b="0" i="0" u="none" strike="noStrike" kern="1200" cap="none" spc="0" normalizeH="0" baseline="0" noProof="0" dirty="0">
                <a:ln>
                  <a:noFill/>
                </a:ln>
                <a:solidFill>
                  <a:prstClr val="black"/>
                </a:solidFill>
                <a:effectLst/>
                <a:uLnTx/>
                <a:uFillTx/>
                <a:latin typeface="Baskerville Old Face"/>
                <a:ea typeface="+mn-ea"/>
                <a:cs typeface="+mn-cs"/>
                <a:hlinkClick r:id="rId3"/>
              </a:rPr>
              <a:t>HERE</a:t>
            </a:r>
            <a:r>
              <a:rPr kumimoji="0" lang="en-US" sz="2400" b="0" i="0" u="none" strike="noStrike" kern="1200" cap="none" spc="0" normalizeH="0" baseline="0" noProof="0" dirty="0">
                <a:ln>
                  <a:noFill/>
                </a:ln>
                <a:solidFill>
                  <a:prstClr val="black"/>
                </a:solidFill>
                <a:effectLst/>
                <a:uLnTx/>
                <a:uFillTx/>
                <a:latin typeface="Baskerville Old Face"/>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10" name="Picture 9">
            <a:extLst>
              <a:ext uri="{FF2B5EF4-FFF2-40B4-BE49-F238E27FC236}">
                <a16:creationId xmlns:a16="http://schemas.microsoft.com/office/drawing/2014/main" id="{4C1652FA-3E8F-20F1-2070-69336267BDD8}"/>
              </a:ext>
            </a:extLst>
          </p:cNvPr>
          <p:cNvPicPr>
            <a:picLocks noChangeAspect="1"/>
          </p:cNvPicPr>
          <p:nvPr/>
        </p:nvPicPr>
        <p:blipFill>
          <a:blip r:embed="rId4"/>
          <a:stretch>
            <a:fillRect/>
          </a:stretch>
        </p:blipFill>
        <p:spPr>
          <a:xfrm rot="600000">
            <a:off x="8440934" y="928910"/>
            <a:ext cx="3022980" cy="3022980"/>
          </a:xfrm>
          <a:prstGeom prst="rect">
            <a:avLst/>
          </a:prstGeom>
        </p:spPr>
      </p:pic>
      <p:sp>
        <p:nvSpPr>
          <p:cNvPr id="12" name="TextBox 11">
            <a:extLst>
              <a:ext uri="{FF2B5EF4-FFF2-40B4-BE49-F238E27FC236}">
                <a16:creationId xmlns:a16="http://schemas.microsoft.com/office/drawing/2014/main" id="{1F42D7DB-778D-784A-CB14-A33B046F1D9B}"/>
              </a:ext>
            </a:extLst>
          </p:cNvPr>
          <p:cNvSpPr txBox="1"/>
          <p:nvPr/>
        </p:nvSpPr>
        <p:spPr>
          <a:xfrm>
            <a:off x="8505528" y="5369170"/>
            <a:ext cx="3003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Old Face"/>
                <a:ea typeface="+mn-ea"/>
                <a:cs typeface="+mn-cs"/>
              </a:rPr>
              <a:t>Launched by Ms. Bowling and Raina Elysee</a:t>
            </a:r>
          </a:p>
        </p:txBody>
      </p:sp>
      <p:sp>
        <p:nvSpPr>
          <p:cNvPr id="13" name="TextBox 12">
            <a:extLst>
              <a:ext uri="{FF2B5EF4-FFF2-40B4-BE49-F238E27FC236}">
                <a16:creationId xmlns:a16="http://schemas.microsoft.com/office/drawing/2014/main" id="{3DFE95DE-BDED-1F51-247C-87BB51111269}"/>
              </a:ext>
            </a:extLst>
          </p:cNvPr>
          <p:cNvSpPr txBox="1"/>
          <p:nvPr/>
        </p:nvSpPr>
        <p:spPr>
          <a:xfrm>
            <a:off x="8273098" y="4216660"/>
            <a:ext cx="35890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December 3rd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Room 134A</a:t>
            </a:r>
          </a:p>
        </p:txBody>
      </p:sp>
      <p:pic>
        <p:nvPicPr>
          <p:cNvPr id="4" name="Picture 3" descr="A qr code on a blue background&#10;&#10;AI-generated content may be incorrect.">
            <a:extLst>
              <a:ext uri="{FF2B5EF4-FFF2-40B4-BE49-F238E27FC236}">
                <a16:creationId xmlns:a16="http://schemas.microsoft.com/office/drawing/2014/main" id="{1C141460-44B8-8278-4AB9-C88C29592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99" y="1664286"/>
            <a:ext cx="1526959" cy="1526959"/>
          </a:xfrm>
          <a:prstGeom prst="rect">
            <a:avLst/>
          </a:prstGeom>
        </p:spPr>
      </p:pic>
    </p:spTree>
    <p:extLst>
      <p:ext uri="{BB962C8B-B14F-4D97-AF65-F5344CB8AC3E}">
        <p14:creationId xmlns:p14="http://schemas.microsoft.com/office/powerpoint/2010/main" val="4107891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8174E-FB9A-A099-7F8E-92F97C348611}"/>
              </a:ext>
            </a:extLst>
          </p:cNvPr>
          <p:cNvPicPr>
            <a:picLocks noChangeAspect="1"/>
          </p:cNvPicPr>
          <p:nvPr/>
        </p:nvPicPr>
        <p:blipFill>
          <a:blip r:embed="rId2"/>
          <a:stretch>
            <a:fillRect/>
          </a:stretch>
        </p:blipFill>
        <p:spPr>
          <a:xfrm>
            <a:off x="964416" y="533931"/>
            <a:ext cx="1711728" cy="1711728"/>
          </a:xfrm>
          <a:prstGeom prst="rect">
            <a:avLst/>
          </a:prstGeom>
        </p:spPr>
      </p:pic>
      <p:pic>
        <p:nvPicPr>
          <p:cNvPr id="6" name="Picture 5">
            <a:extLst>
              <a:ext uri="{FF2B5EF4-FFF2-40B4-BE49-F238E27FC236}">
                <a16:creationId xmlns:a16="http://schemas.microsoft.com/office/drawing/2014/main" id="{89F8E8A3-2AD0-F54D-9C3D-58B569E483FA}"/>
              </a:ext>
            </a:extLst>
          </p:cNvPr>
          <p:cNvPicPr>
            <a:picLocks noChangeAspect="1"/>
          </p:cNvPicPr>
          <p:nvPr/>
        </p:nvPicPr>
        <p:blipFill>
          <a:blip r:embed="rId3"/>
          <a:stretch>
            <a:fillRect/>
          </a:stretch>
        </p:blipFill>
        <p:spPr>
          <a:xfrm>
            <a:off x="10096880" y="596801"/>
            <a:ext cx="1429587" cy="1557228"/>
          </a:xfrm>
          <a:prstGeom prst="rect">
            <a:avLst/>
          </a:prstGeom>
        </p:spPr>
      </p:pic>
      <p:pic>
        <p:nvPicPr>
          <p:cNvPr id="8" name="Picture 7">
            <a:extLst>
              <a:ext uri="{FF2B5EF4-FFF2-40B4-BE49-F238E27FC236}">
                <a16:creationId xmlns:a16="http://schemas.microsoft.com/office/drawing/2014/main" id="{184284FC-0C53-2F8F-12DF-1ED1DDB2B30D}"/>
              </a:ext>
            </a:extLst>
          </p:cNvPr>
          <p:cNvPicPr>
            <a:picLocks noChangeAspect="1"/>
          </p:cNvPicPr>
          <p:nvPr/>
        </p:nvPicPr>
        <p:blipFill>
          <a:blip r:embed="rId4">
            <a:alphaModFix amt="54000"/>
          </a:blip>
          <a:stretch>
            <a:fillRect/>
          </a:stretch>
        </p:blipFill>
        <p:spPr>
          <a:xfrm>
            <a:off x="5210895" y="156901"/>
            <a:ext cx="2088448" cy="2026107"/>
          </a:xfrm>
          <a:prstGeom prst="rect">
            <a:avLst/>
          </a:prstGeom>
        </p:spPr>
      </p:pic>
      <p:pic>
        <p:nvPicPr>
          <p:cNvPr id="10" name="Picture 9">
            <a:extLst>
              <a:ext uri="{FF2B5EF4-FFF2-40B4-BE49-F238E27FC236}">
                <a16:creationId xmlns:a16="http://schemas.microsoft.com/office/drawing/2014/main" id="{EBBB1DE1-A47B-AEB4-407A-4DDA8C65F499}"/>
              </a:ext>
            </a:extLst>
          </p:cNvPr>
          <p:cNvPicPr>
            <a:picLocks noChangeAspect="1"/>
          </p:cNvPicPr>
          <p:nvPr/>
        </p:nvPicPr>
        <p:blipFill>
          <a:blip r:embed="rId5"/>
          <a:stretch>
            <a:fillRect/>
          </a:stretch>
        </p:blipFill>
        <p:spPr>
          <a:xfrm>
            <a:off x="1115865" y="4300462"/>
            <a:ext cx="1560279" cy="1585044"/>
          </a:xfrm>
          <a:prstGeom prst="rect">
            <a:avLst/>
          </a:prstGeom>
        </p:spPr>
      </p:pic>
      <p:sp>
        <p:nvSpPr>
          <p:cNvPr id="11" name="TextBox 10">
            <a:extLst>
              <a:ext uri="{FF2B5EF4-FFF2-40B4-BE49-F238E27FC236}">
                <a16:creationId xmlns:a16="http://schemas.microsoft.com/office/drawing/2014/main" id="{ED22D794-BBC5-7EF2-0797-26EE385D15AF}"/>
              </a:ext>
            </a:extLst>
          </p:cNvPr>
          <p:cNvSpPr txBox="1"/>
          <p:nvPr/>
        </p:nvSpPr>
        <p:spPr>
          <a:xfrm>
            <a:off x="1109524" y="2214506"/>
            <a:ext cx="1711728" cy="646331"/>
          </a:xfrm>
          <a:prstGeom prst="rect">
            <a:avLst/>
          </a:prstGeom>
          <a:solidFill>
            <a:srgbClr val="FFFF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Zeus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486</a:t>
            </a:r>
          </a:p>
        </p:txBody>
      </p:sp>
      <p:sp>
        <p:nvSpPr>
          <p:cNvPr id="12" name="TextBox 11">
            <a:extLst>
              <a:ext uri="{FF2B5EF4-FFF2-40B4-BE49-F238E27FC236}">
                <a16:creationId xmlns:a16="http://schemas.microsoft.com/office/drawing/2014/main" id="{FC3DE80B-F767-B706-A9C3-767F5A4584E8}"/>
              </a:ext>
            </a:extLst>
          </p:cNvPr>
          <p:cNvSpPr txBox="1"/>
          <p:nvPr/>
        </p:nvSpPr>
        <p:spPr>
          <a:xfrm>
            <a:off x="5399256" y="4355508"/>
            <a:ext cx="1711728" cy="646331"/>
          </a:xfrm>
          <a:prstGeom prst="rect">
            <a:avLst/>
          </a:prstGeom>
          <a:solidFill>
            <a:srgbClr val="FF0000">
              <a:alpha val="42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Hestia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472</a:t>
            </a:r>
          </a:p>
        </p:txBody>
      </p:sp>
      <p:sp>
        <p:nvSpPr>
          <p:cNvPr id="14" name="TextBox 13">
            <a:extLst>
              <a:ext uri="{FF2B5EF4-FFF2-40B4-BE49-F238E27FC236}">
                <a16:creationId xmlns:a16="http://schemas.microsoft.com/office/drawing/2014/main" id="{B7866552-1F9B-8199-724A-E51734ED5E3C}"/>
              </a:ext>
            </a:extLst>
          </p:cNvPr>
          <p:cNvSpPr txBox="1"/>
          <p:nvPr/>
        </p:nvSpPr>
        <p:spPr>
          <a:xfrm>
            <a:off x="1109524" y="5757595"/>
            <a:ext cx="1711728" cy="646331"/>
          </a:xfrm>
          <a:prstGeom prst="rect">
            <a:avLst/>
          </a:prstGeom>
          <a:solidFill>
            <a:srgbClr val="7030A0">
              <a:alpha val="54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ldhabi" panose="020F0502020204030204" pitchFamily="2" charset="-78"/>
              </a:rPr>
              <a:t>Athena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ldhabi" panose="020F0502020204030204" pitchFamily="2" charset="-78"/>
              </a:rPr>
              <a:t>120</a:t>
            </a:r>
          </a:p>
        </p:txBody>
      </p:sp>
      <p:sp>
        <p:nvSpPr>
          <p:cNvPr id="15" name="TextBox 14">
            <a:extLst>
              <a:ext uri="{FF2B5EF4-FFF2-40B4-BE49-F238E27FC236}">
                <a16:creationId xmlns:a16="http://schemas.microsoft.com/office/drawing/2014/main" id="{F5695656-46BF-D7A8-784D-34E06C046D62}"/>
              </a:ext>
            </a:extLst>
          </p:cNvPr>
          <p:cNvSpPr txBox="1"/>
          <p:nvPr/>
        </p:nvSpPr>
        <p:spPr>
          <a:xfrm>
            <a:off x="10096880" y="2260318"/>
            <a:ext cx="1711728" cy="646331"/>
          </a:xfrm>
          <a:prstGeom prst="rect">
            <a:avLst/>
          </a:prstGeom>
          <a:solidFill>
            <a:srgbClr val="00B0F0">
              <a:alpha val="47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Poseidon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80</a:t>
            </a:r>
          </a:p>
        </p:txBody>
      </p:sp>
      <p:sp>
        <p:nvSpPr>
          <p:cNvPr id="16" name="TextBox 15">
            <a:extLst>
              <a:ext uri="{FF2B5EF4-FFF2-40B4-BE49-F238E27FC236}">
                <a16:creationId xmlns:a16="http://schemas.microsoft.com/office/drawing/2014/main" id="{D72C93C7-924E-8CC8-CC55-B1CC67A46E30}"/>
              </a:ext>
            </a:extLst>
          </p:cNvPr>
          <p:cNvSpPr txBox="1"/>
          <p:nvPr/>
        </p:nvSpPr>
        <p:spPr>
          <a:xfrm>
            <a:off x="5440642" y="1884262"/>
            <a:ext cx="1711728" cy="92333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House Point Standings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2025-2026</a:t>
            </a:r>
          </a:p>
        </p:txBody>
      </p:sp>
      <p:pic>
        <p:nvPicPr>
          <p:cNvPr id="18" name="Picture 17">
            <a:extLst>
              <a:ext uri="{FF2B5EF4-FFF2-40B4-BE49-F238E27FC236}">
                <a16:creationId xmlns:a16="http://schemas.microsoft.com/office/drawing/2014/main" id="{BB5044EF-E15C-CB67-8C98-D28D144B9731}"/>
              </a:ext>
            </a:extLst>
          </p:cNvPr>
          <p:cNvPicPr>
            <a:picLocks noChangeAspect="1"/>
          </p:cNvPicPr>
          <p:nvPr/>
        </p:nvPicPr>
        <p:blipFill>
          <a:blip r:embed="rId6"/>
          <a:stretch>
            <a:fillRect/>
          </a:stretch>
        </p:blipFill>
        <p:spPr>
          <a:xfrm>
            <a:off x="5716883" y="3015101"/>
            <a:ext cx="1076475" cy="1267002"/>
          </a:xfrm>
          <a:prstGeom prst="rect">
            <a:avLst/>
          </a:prstGeom>
        </p:spPr>
      </p:pic>
      <p:pic>
        <p:nvPicPr>
          <p:cNvPr id="20" name="Picture 19">
            <a:extLst>
              <a:ext uri="{FF2B5EF4-FFF2-40B4-BE49-F238E27FC236}">
                <a16:creationId xmlns:a16="http://schemas.microsoft.com/office/drawing/2014/main" id="{105EE7FD-40A0-2466-65B7-C81071C606BD}"/>
              </a:ext>
            </a:extLst>
          </p:cNvPr>
          <p:cNvPicPr>
            <a:picLocks noChangeAspect="1"/>
          </p:cNvPicPr>
          <p:nvPr/>
        </p:nvPicPr>
        <p:blipFill>
          <a:blip r:embed="rId7"/>
          <a:stretch>
            <a:fillRect/>
          </a:stretch>
        </p:blipFill>
        <p:spPr>
          <a:xfrm>
            <a:off x="10277208" y="4282103"/>
            <a:ext cx="1444651" cy="1423249"/>
          </a:xfrm>
          <a:prstGeom prst="rect">
            <a:avLst/>
          </a:prstGeom>
        </p:spPr>
      </p:pic>
      <p:sp>
        <p:nvSpPr>
          <p:cNvPr id="13" name="TextBox 12">
            <a:extLst>
              <a:ext uri="{FF2B5EF4-FFF2-40B4-BE49-F238E27FC236}">
                <a16:creationId xmlns:a16="http://schemas.microsoft.com/office/drawing/2014/main" id="{48112416-4031-2D80-D6FA-83EF30BB0AC2}"/>
              </a:ext>
            </a:extLst>
          </p:cNvPr>
          <p:cNvSpPr txBox="1"/>
          <p:nvPr/>
        </p:nvSpPr>
        <p:spPr>
          <a:xfrm>
            <a:off x="10220271" y="5757595"/>
            <a:ext cx="1711728" cy="646331"/>
          </a:xfrm>
          <a:prstGeom prst="rect">
            <a:avLst/>
          </a:prstGeom>
          <a:solidFill>
            <a:schemeClr val="bg1">
              <a:lumMod val="50000"/>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Aldhabi" panose="020F0502020204030204" pitchFamily="2" charset="-78"/>
              </a:rPr>
              <a:t>359</a:t>
            </a:r>
          </a:p>
        </p:txBody>
      </p:sp>
      <p:grpSp>
        <p:nvGrpSpPr>
          <p:cNvPr id="36" name="Group 35">
            <a:extLst>
              <a:ext uri="{FF2B5EF4-FFF2-40B4-BE49-F238E27FC236}">
                <a16:creationId xmlns:a16="http://schemas.microsoft.com/office/drawing/2014/main" id="{7C849F18-EE76-8684-A98F-55D435BE705A}"/>
              </a:ext>
            </a:extLst>
          </p:cNvPr>
          <p:cNvGrpSpPr/>
          <p:nvPr/>
        </p:nvGrpSpPr>
        <p:grpSpPr>
          <a:xfrm>
            <a:off x="0" y="80937"/>
            <a:ext cx="12192000" cy="301125"/>
            <a:chOff x="-17732" y="80936"/>
            <a:chExt cx="9414030" cy="301125"/>
          </a:xfrm>
        </p:grpSpPr>
        <p:grpSp>
          <p:nvGrpSpPr>
            <p:cNvPr id="26" name="Group 25">
              <a:extLst>
                <a:ext uri="{FF2B5EF4-FFF2-40B4-BE49-F238E27FC236}">
                  <a16:creationId xmlns:a16="http://schemas.microsoft.com/office/drawing/2014/main" id="{3E3CB436-37A1-E63E-481A-D33401441107}"/>
                </a:ext>
              </a:extLst>
            </p:cNvPr>
            <p:cNvGrpSpPr/>
            <p:nvPr/>
          </p:nvGrpSpPr>
          <p:grpSpPr>
            <a:xfrm>
              <a:off x="-17732" y="80937"/>
              <a:ext cx="6470972" cy="301124"/>
              <a:chOff x="-17732" y="80937"/>
              <a:chExt cx="7868748" cy="543002"/>
            </a:xfrm>
          </p:grpSpPr>
          <p:pic>
            <p:nvPicPr>
              <p:cNvPr id="22" name="Picture 21">
                <a:extLst>
                  <a:ext uri="{FF2B5EF4-FFF2-40B4-BE49-F238E27FC236}">
                    <a16:creationId xmlns:a16="http://schemas.microsoft.com/office/drawing/2014/main" id="{87CFB021-8D6D-B21A-C42E-80AC58BB8319}"/>
                  </a:ext>
                </a:extLst>
              </p:cNvPr>
              <p:cNvPicPr>
                <a:picLocks noChangeAspect="1"/>
              </p:cNvPicPr>
              <p:nvPr/>
            </p:nvPicPr>
            <p:blipFill>
              <a:blip r:embed="rId8"/>
              <a:stretch>
                <a:fillRect/>
              </a:stretch>
            </p:blipFill>
            <p:spPr>
              <a:xfrm>
                <a:off x="-17732" y="80938"/>
                <a:ext cx="3934374" cy="543001"/>
              </a:xfrm>
              <a:prstGeom prst="rect">
                <a:avLst/>
              </a:prstGeom>
            </p:spPr>
          </p:pic>
          <p:pic>
            <p:nvPicPr>
              <p:cNvPr id="25" name="Picture 24">
                <a:extLst>
                  <a:ext uri="{FF2B5EF4-FFF2-40B4-BE49-F238E27FC236}">
                    <a16:creationId xmlns:a16="http://schemas.microsoft.com/office/drawing/2014/main" id="{47B0491E-029A-9D5A-E7B7-612BD7369682}"/>
                  </a:ext>
                </a:extLst>
              </p:cNvPr>
              <p:cNvPicPr>
                <a:picLocks noChangeAspect="1"/>
              </p:cNvPicPr>
              <p:nvPr/>
            </p:nvPicPr>
            <p:blipFill>
              <a:blip r:embed="rId8"/>
              <a:stretch>
                <a:fillRect/>
              </a:stretch>
            </p:blipFill>
            <p:spPr>
              <a:xfrm>
                <a:off x="3916642" y="80937"/>
                <a:ext cx="3934374" cy="543001"/>
              </a:xfrm>
              <a:prstGeom prst="rect">
                <a:avLst/>
              </a:prstGeom>
            </p:spPr>
          </p:pic>
        </p:grpSp>
        <p:grpSp>
          <p:nvGrpSpPr>
            <p:cNvPr id="33" name="Group 32">
              <a:extLst>
                <a:ext uri="{FF2B5EF4-FFF2-40B4-BE49-F238E27FC236}">
                  <a16:creationId xmlns:a16="http://schemas.microsoft.com/office/drawing/2014/main" id="{92CB409A-E9AF-0FC2-A596-B47544B72508}"/>
                </a:ext>
              </a:extLst>
            </p:cNvPr>
            <p:cNvGrpSpPr/>
            <p:nvPr/>
          </p:nvGrpSpPr>
          <p:grpSpPr>
            <a:xfrm>
              <a:off x="2925326" y="80936"/>
              <a:ext cx="6470972" cy="301124"/>
              <a:chOff x="-17732" y="80937"/>
              <a:chExt cx="7868748" cy="543002"/>
            </a:xfrm>
          </p:grpSpPr>
          <p:pic>
            <p:nvPicPr>
              <p:cNvPr id="34" name="Picture 33">
                <a:extLst>
                  <a:ext uri="{FF2B5EF4-FFF2-40B4-BE49-F238E27FC236}">
                    <a16:creationId xmlns:a16="http://schemas.microsoft.com/office/drawing/2014/main" id="{7FA1D45B-57C3-B6C2-DE8F-FB4D077DC61B}"/>
                  </a:ext>
                </a:extLst>
              </p:cNvPr>
              <p:cNvPicPr>
                <a:picLocks noChangeAspect="1"/>
              </p:cNvPicPr>
              <p:nvPr/>
            </p:nvPicPr>
            <p:blipFill>
              <a:blip r:embed="rId8"/>
              <a:stretch>
                <a:fillRect/>
              </a:stretch>
            </p:blipFill>
            <p:spPr>
              <a:xfrm>
                <a:off x="-17732" y="80938"/>
                <a:ext cx="3934374" cy="543001"/>
              </a:xfrm>
              <a:prstGeom prst="rect">
                <a:avLst/>
              </a:prstGeom>
            </p:spPr>
          </p:pic>
          <p:pic>
            <p:nvPicPr>
              <p:cNvPr id="35" name="Picture 34">
                <a:extLst>
                  <a:ext uri="{FF2B5EF4-FFF2-40B4-BE49-F238E27FC236}">
                    <a16:creationId xmlns:a16="http://schemas.microsoft.com/office/drawing/2014/main" id="{82B454F3-9451-C7DE-EDE2-290FF341A1D2}"/>
                  </a:ext>
                </a:extLst>
              </p:cNvPr>
              <p:cNvPicPr>
                <a:picLocks noChangeAspect="1"/>
              </p:cNvPicPr>
              <p:nvPr/>
            </p:nvPicPr>
            <p:blipFill>
              <a:blip r:embed="rId8"/>
              <a:stretch>
                <a:fillRect/>
              </a:stretch>
            </p:blipFill>
            <p:spPr>
              <a:xfrm>
                <a:off x="3916642" y="80937"/>
                <a:ext cx="3934374" cy="543001"/>
              </a:xfrm>
              <a:prstGeom prst="rect">
                <a:avLst/>
              </a:prstGeom>
            </p:spPr>
          </p:pic>
        </p:grpSp>
      </p:grpSp>
      <p:grpSp>
        <p:nvGrpSpPr>
          <p:cNvPr id="37" name="Group 36">
            <a:extLst>
              <a:ext uri="{FF2B5EF4-FFF2-40B4-BE49-F238E27FC236}">
                <a16:creationId xmlns:a16="http://schemas.microsoft.com/office/drawing/2014/main" id="{58B05C9A-F678-58B5-EA46-75221C6FC206}"/>
              </a:ext>
            </a:extLst>
          </p:cNvPr>
          <p:cNvGrpSpPr/>
          <p:nvPr/>
        </p:nvGrpSpPr>
        <p:grpSpPr>
          <a:xfrm>
            <a:off x="0" y="6556876"/>
            <a:ext cx="12192000" cy="301125"/>
            <a:chOff x="-17732" y="80936"/>
            <a:chExt cx="9414030" cy="301125"/>
          </a:xfrm>
        </p:grpSpPr>
        <p:grpSp>
          <p:nvGrpSpPr>
            <p:cNvPr id="38" name="Group 37">
              <a:extLst>
                <a:ext uri="{FF2B5EF4-FFF2-40B4-BE49-F238E27FC236}">
                  <a16:creationId xmlns:a16="http://schemas.microsoft.com/office/drawing/2014/main" id="{3A831F5E-3B47-F86F-FD0D-03B73018B768}"/>
                </a:ext>
              </a:extLst>
            </p:cNvPr>
            <p:cNvGrpSpPr/>
            <p:nvPr/>
          </p:nvGrpSpPr>
          <p:grpSpPr>
            <a:xfrm>
              <a:off x="-17732" y="80937"/>
              <a:ext cx="6470972" cy="301124"/>
              <a:chOff x="-17732" y="80937"/>
              <a:chExt cx="7868748" cy="543002"/>
            </a:xfrm>
          </p:grpSpPr>
          <p:pic>
            <p:nvPicPr>
              <p:cNvPr id="42" name="Picture 41">
                <a:extLst>
                  <a:ext uri="{FF2B5EF4-FFF2-40B4-BE49-F238E27FC236}">
                    <a16:creationId xmlns:a16="http://schemas.microsoft.com/office/drawing/2014/main" id="{5465A65D-1492-BD50-69F1-B15F4B17CFF9}"/>
                  </a:ext>
                </a:extLst>
              </p:cNvPr>
              <p:cNvPicPr>
                <a:picLocks noChangeAspect="1"/>
              </p:cNvPicPr>
              <p:nvPr/>
            </p:nvPicPr>
            <p:blipFill>
              <a:blip r:embed="rId8"/>
              <a:stretch>
                <a:fillRect/>
              </a:stretch>
            </p:blipFill>
            <p:spPr>
              <a:xfrm>
                <a:off x="-17732" y="80938"/>
                <a:ext cx="3934374" cy="543001"/>
              </a:xfrm>
              <a:prstGeom prst="rect">
                <a:avLst/>
              </a:prstGeom>
            </p:spPr>
          </p:pic>
          <p:pic>
            <p:nvPicPr>
              <p:cNvPr id="43" name="Picture 42">
                <a:extLst>
                  <a:ext uri="{FF2B5EF4-FFF2-40B4-BE49-F238E27FC236}">
                    <a16:creationId xmlns:a16="http://schemas.microsoft.com/office/drawing/2014/main" id="{BA9B7A52-AA6C-6567-BF0D-E2BD2A52C6C5}"/>
                  </a:ext>
                </a:extLst>
              </p:cNvPr>
              <p:cNvPicPr>
                <a:picLocks noChangeAspect="1"/>
              </p:cNvPicPr>
              <p:nvPr/>
            </p:nvPicPr>
            <p:blipFill>
              <a:blip r:embed="rId8"/>
              <a:stretch>
                <a:fillRect/>
              </a:stretch>
            </p:blipFill>
            <p:spPr>
              <a:xfrm>
                <a:off x="3916642" y="80937"/>
                <a:ext cx="3934374" cy="543001"/>
              </a:xfrm>
              <a:prstGeom prst="rect">
                <a:avLst/>
              </a:prstGeom>
            </p:spPr>
          </p:pic>
        </p:grpSp>
        <p:grpSp>
          <p:nvGrpSpPr>
            <p:cNvPr id="39" name="Group 38">
              <a:extLst>
                <a:ext uri="{FF2B5EF4-FFF2-40B4-BE49-F238E27FC236}">
                  <a16:creationId xmlns:a16="http://schemas.microsoft.com/office/drawing/2014/main" id="{FEDA3305-BC2D-80AB-122B-A62B5C219118}"/>
                </a:ext>
              </a:extLst>
            </p:cNvPr>
            <p:cNvGrpSpPr/>
            <p:nvPr/>
          </p:nvGrpSpPr>
          <p:grpSpPr>
            <a:xfrm>
              <a:off x="2925326" y="80936"/>
              <a:ext cx="6470972" cy="301124"/>
              <a:chOff x="-17732" y="80937"/>
              <a:chExt cx="7868748" cy="543002"/>
            </a:xfrm>
          </p:grpSpPr>
          <p:pic>
            <p:nvPicPr>
              <p:cNvPr id="40" name="Picture 39">
                <a:extLst>
                  <a:ext uri="{FF2B5EF4-FFF2-40B4-BE49-F238E27FC236}">
                    <a16:creationId xmlns:a16="http://schemas.microsoft.com/office/drawing/2014/main" id="{D7F1D756-AD54-F5FE-EEDC-6556416F7058}"/>
                  </a:ext>
                </a:extLst>
              </p:cNvPr>
              <p:cNvPicPr>
                <a:picLocks noChangeAspect="1"/>
              </p:cNvPicPr>
              <p:nvPr/>
            </p:nvPicPr>
            <p:blipFill>
              <a:blip r:embed="rId8"/>
              <a:stretch>
                <a:fillRect/>
              </a:stretch>
            </p:blipFill>
            <p:spPr>
              <a:xfrm>
                <a:off x="-17732" y="80938"/>
                <a:ext cx="3934374" cy="543001"/>
              </a:xfrm>
              <a:prstGeom prst="rect">
                <a:avLst/>
              </a:prstGeom>
            </p:spPr>
          </p:pic>
          <p:pic>
            <p:nvPicPr>
              <p:cNvPr id="41" name="Picture 40">
                <a:extLst>
                  <a:ext uri="{FF2B5EF4-FFF2-40B4-BE49-F238E27FC236}">
                    <a16:creationId xmlns:a16="http://schemas.microsoft.com/office/drawing/2014/main" id="{DF9F61E6-E63C-8122-83EA-F5808FA824F0}"/>
                  </a:ext>
                </a:extLst>
              </p:cNvPr>
              <p:cNvPicPr>
                <a:picLocks noChangeAspect="1"/>
              </p:cNvPicPr>
              <p:nvPr/>
            </p:nvPicPr>
            <p:blipFill>
              <a:blip r:embed="rId8"/>
              <a:stretch>
                <a:fillRect/>
              </a:stretch>
            </p:blipFill>
            <p:spPr>
              <a:xfrm>
                <a:off x="3916642" y="80937"/>
                <a:ext cx="3934374" cy="543001"/>
              </a:xfrm>
              <a:prstGeom prst="rect">
                <a:avLst/>
              </a:prstGeom>
            </p:spPr>
          </p:pic>
        </p:grpSp>
      </p:grpSp>
      <p:sp>
        <p:nvSpPr>
          <p:cNvPr id="44" name="TextBox 43">
            <a:extLst>
              <a:ext uri="{FF2B5EF4-FFF2-40B4-BE49-F238E27FC236}">
                <a16:creationId xmlns:a16="http://schemas.microsoft.com/office/drawing/2014/main" id="{049E819B-7206-FC79-C135-59808EAEAD87}"/>
              </a:ext>
            </a:extLst>
          </p:cNvPr>
          <p:cNvSpPr txBox="1"/>
          <p:nvPr/>
        </p:nvSpPr>
        <p:spPr>
          <a:xfrm>
            <a:off x="5127493" y="5398525"/>
            <a:ext cx="2171850" cy="923330"/>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Last point update came from the Food Drive</a:t>
            </a:r>
          </a:p>
        </p:txBody>
      </p:sp>
    </p:spTree>
    <p:extLst>
      <p:ext uri="{BB962C8B-B14F-4D97-AF65-F5344CB8AC3E}">
        <p14:creationId xmlns:p14="http://schemas.microsoft.com/office/powerpoint/2010/main" val="2975753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BCAD1D-ED52-F6E4-E9A4-A34BA5B19E2D}"/>
              </a:ext>
            </a:extLst>
          </p:cNvPr>
          <p:cNvSpPr>
            <a:spLocks noGrp="1"/>
          </p:cNvSpPr>
          <p:nvPr>
            <p:ph type="title"/>
          </p:nvPr>
        </p:nvSpPr>
        <p:spPr/>
        <p:txBody>
          <a:bodyPr/>
          <a:lstStyle/>
          <a:p>
            <a:pPr algn="ctr"/>
            <a:r>
              <a:rPr lang="en-US"/>
              <a:t>Testing in December</a:t>
            </a:r>
          </a:p>
        </p:txBody>
      </p:sp>
      <p:sp>
        <p:nvSpPr>
          <p:cNvPr id="5" name="Content Placeholder 4">
            <a:extLst>
              <a:ext uri="{FF2B5EF4-FFF2-40B4-BE49-F238E27FC236}">
                <a16:creationId xmlns:a16="http://schemas.microsoft.com/office/drawing/2014/main" id="{9BFA4A37-38B2-0323-1F1C-D57A2586628B}"/>
              </a:ext>
            </a:extLst>
          </p:cNvPr>
          <p:cNvSpPr>
            <a:spLocks noGrp="1"/>
          </p:cNvSpPr>
          <p:nvPr>
            <p:ph sz="half" idx="1"/>
          </p:nvPr>
        </p:nvSpPr>
        <p:spPr>
          <a:xfrm>
            <a:off x="838200" y="1825625"/>
            <a:ext cx="10171176" cy="4351338"/>
          </a:xfrm>
        </p:spPr>
        <p:txBody>
          <a:bodyPr/>
          <a:lstStyle/>
          <a:p>
            <a:r>
              <a:rPr lang="en-US"/>
              <a:t>PM2 Reading and Math </a:t>
            </a:r>
            <a:r>
              <a:rPr lang="en-US" b="1">
                <a:solidFill>
                  <a:srgbClr val="FF0000"/>
                </a:solidFill>
              </a:rPr>
              <a:t>(</a:t>
            </a:r>
            <a:r>
              <a:rPr lang="en-US" b="1" i="1">
                <a:solidFill>
                  <a:srgbClr val="FF0000"/>
                </a:solidFill>
              </a:rPr>
              <a:t>Dec 2</a:t>
            </a:r>
            <a:r>
              <a:rPr lang="en-US" b="1" i="1" baseline="30000">
                <a:solidFill>
                  <a:srgbClr val="FF0000"/>
                </a:solidFill>
              </a:rPr>
              <a:t>nd</a:t>
            </a:r>
            <a:r>
              <a:rPr lang="en-US" b="1" i="1">
                <a:solidFill>
                  <a:srgbClr val="FF0000"/>
                </a:solidFill>
              </a:rPr>
              <a:t> -5</a:t>
            </a:r>
            <a:r>
              <a:rPr lang="en-US" b="1" i="1" baseline="30000">
                <a:solidFill>
                  <a:srgbClr val="FF0000"/>
                </a:solidFill>
              </a:rPr>
              <a:t>th</a:t>
            </a:r>
            <a:r>
              <a:rPr lang="en-US" b="1" i="1">
                <a:solidFill>
                  <a:srgbClr val="FF0000"/>
                </a:solidFill>
              </a:rPr>
              <a:t>)</a:t>
            </a:r>
          </a:p>
          <a:p>
            <a:pPr lvl="1"/>
            <a:r>
              <a:rPr lang="en-US"/>
              <a:t>Make-ups in January</a:t>
            </a:r>
          </a:p>
          <a:p>
            <a:r>
              <a:rPr lang="en-US"/>
              <a:t>Algebra and Geometry EOCs </a:t>
            </a:r>
            <a:r>
              <a:rPr lang="en-US" b="1">
                <a:solidFill>
                  <a:srgbClr val="FF0000"/>
                </a:solidFill>
              </a:rPr>
              <a:t>(</a:t>
            </a:r>
            <a:r>
              <a:rPr lang="en-US" b="1" i="1">
                <a:solidFill>
                  <a:srgbClr val="FF0000"/>
                </a:solidFill>
              </a:rPr>
              <a:t>Dec 10</a:t>
            </a:r>
            <a:r>
              <a:rPr lang="en-US" b="1" i="1" baseline="30000">
                <a:solidFill>
                  <a:srgbClr val="FF0000"/>
                </a:solidFill>
              </a:rPr>
              <a:t>th</a:t>
            </a:r>
            <a:r>
              <a:rPr lang="en-US" b="1" i="1">
                <a:solidFill>
                  <a:srgbClr val="FF0000"/>
                </a:solidFill>
              </a:rPr>
              <a:t>)</a:t>
            </a:r>
          </a:p>
          <a:p>
            <a:r>
              <a:rPr lang="en-US"/>
              <a:t>US History and Civics EOCs </a:t>
            </a:r>
            <a:r>
              <a:rPr lang="en-US" b="1">
                <a:solidFill>
                  <a:srgbClr val="FF0000"/>
                </a:solidFill>
              </a:rPr>
              <a:t>(</a:t>
            </a:r>
            <a:r>
              <a:rPr lang="en-US" b="1" i="1">
                <a:solidFill>
                  <a:srgbClr val="FF0000"/>
                </a:solidFill>
              </a:rPr>
              <a:t>Dec 11th) </a:t>
            </a:r>
          </a:p>
          <a:p>
            <a:r>
              <a:rPr lang="en-US"/>
              <a:t>Biology EOC </a:t>
            </a:r>
            <a:r>
              <a:rPr lang="en-US" b="1">
                <a:solidFill>
                  <a:srgbClr val="FF0000"/>
                </a:solidFill>
              </a:rPr>
              <a:t>(</a:t>
            </a:r>
            <a:r>
              <a:rPr lang="en-US" b="1" i="1">
                <a:solidFill>
                  <a:srgbClr val="FF0000"/>
                </a:solidFill>
              </a:rPr>
              <a:t>Dec 12</a:t>
            </a:r>
            <a:r>
              <a:rPr lang="en-US" b="1" i="1" baseline="30000">
                <a:solidFill>
                  <a:srgbClr val="FF0000"/>
                </a:solidFill>
              </a:rPr>
              <a:t>th</a:t>
            </a:r>
            <a:r>
              <a:rPr lang="en-US" b="1" i="1">
                <a:solidFill>
                  <a:srgbClr val="FF0000"/>
                </a:solidFill>
              </a:rPr>
              <a:t>) </a:t>
            </a:r>
          </a:p>
          <a:p>
            <a:r>
              <a:rPr lang="en-US"/>
              <a:t>Reading Retakes </a:t>
            </a:r>
            <a:r>
              <a:rPr lang="en-US" b="1" i="1">
                <a:solidFill>
                  <a:srgbClr val="FF0000"/>
                </a:solidFill>
              </a:rPr>
              <a:t>(11</a:t>
            </a:r>
            <a:r>
              <a:rPr lang="en-US" b="1" i="1" baseline="30000">
                <a:solidFill>
                  <a:srgbClr val="FF0000"/>
                </a:solidFill>
              </a:rPr>
              <a:t>th</a:t>
            </a:r>
            <a:r>
              <a:rPr lang="en-US" b="1" i="1">
                <a:solidFill>
                  <a:srgbClr val="FF0000"/>
                </a:solidFill>
              </a:rPr>
              <a:t>/12</a:t>
            </a:r>
            <a:r>
              <a:rPr lang="en-US" b="1" i="1" baseline="30000">
                <a:solidFill>
                  <a:srgbClr val="FF0000"/>
                </a:solidFill>
              </a:rPr>
              <a:t>th</a:t>
            </a:r>
            <a:r>
              <a:rPr lang="en-US" b="1" i="1">
                <a:solidFill>
                  <a:srgbClr val="FF0000"/>
                </a:solidFill>
              </a:rPr>
              <a:t> grades only Dec 12</a:t>
            </a:r>
            <a:r>
              <a:rPr lang="en-US" b="1" i="1" baseline="30000">
                <a:solidFill>
                  <a:srgbClr val="FF0000"/>
                </a:solidFill>
              </a:rPr>
              <a:t>th</a:t>
            </a:r>
            <a:r>
              <a:rPr lang="en-US" b="1" i="1">
                <a:solidFill>
                  <a:srgbClr val="FF0000"/>
                </a:solidFill>
              </a:rPr>
              <a:t>)</a:t>
            </a:r>
          </a:p>
          <a:p>
            <a:r>
              <a:rPr lang="en-US"/>
              <a:t>Classroom Finals 1</a:t>
            </a:r>
            <a:r>
              <a:rPr lang="en-US" baseline="30000"/>
              <a:t>st</a:t>
            </a:r>
            <a:r>
              <a:rPr lang="en-US"/>
              <a:t>/3</a:t>
            </a:r>
            <a:r>
              <a:rPr lang="en-US" baseline="30000"/>
              <a:t>rd</a:t>
            </a:r>
            <a:r>
              <a:rPr lang="en-US"/>
              <a:t> Periods </a:t>
            </a:r>
            <a:r>
              <a:rPr lang="en-US" b="1" i="1">
                <a:solidFill>
                  <a:srgbClr val="FF0000"/>
                </a:solidFill>
              </a:rPr>
              <a:t>(Dec 16</a:t>
            </a:r>
            <a:r>
              <a:rPr lang="en-US" b="1" i="1" baseline="30000">
                <a:solidFill>
                  <a:srgbClr val="FF0000"/>
                </a:solidFill>
              </a:rPr>
              <a:t>th</a:t>
            </a:r>
            <a:r>
              <a:rPr lang="en-US" b="1" i="1">
                <a:solidFill>
                  <a:srgbClr val="FF0000"/>
                </a:solidFill>
              </a:rPr>
              <a:t>)</a:t>
            </a:r>
          </a:p>
          <a:p>
            <a:r>
              <a:rPr lang="en-US"/>
              <a:t>Classroom Finals 2</a:t>
            </a:r>
            <a:r>
              <a:rPr lang="en-US" baseline="30000"/>
              <a:t>nd</a:t>
            </a:r>
            <a:r>
              <a:rPr lang="en-US"/>
              <a:t>/4</a:t>
            </a:r>
            <a:r>
              <a:rPr lang="en-US" baseline="30000"/>
              <a:t>th</a:t>
            </a:r>
            <a:r>
              <a:rPr lang="en-US"/>
              <a:t> Periods </a:t>
            </a:r>
            <a:r>
              <a:rPr lang="en-US" b="1" i="1">
                <a:solidFill>
                  <a:srgbClr val="FF0000"/>
                </a:solidFill>
              </a:rPr>
              <a:t>(Dec 17</a:t>
            </a:r>
            <a:r>
              <a:rPr lang="en-US" b="1" i="1" baseline="30000">
                <a:solidFill>
                  <a:srgbClr val="FF0000"/>
                </a:solidFill>
              </a:rPr>
              <a:t>th</a:t>
            </a:r>
            <a:r>
              <a:rPr lang="en-US" b="1" i="1">
                <a:solidFill>
                  <a:srgbClr val="FF0000"/>
                </a:solidFill>
              </a:rPr>
              <a:t>) </a:t>
            </a:r>
            <a:endParaRPr lang="en-US" b="1">
              <a:solidFill>
                <a:srgbClr val="FF0000"/>
              </a:solidFill>
            </a:endParaRPr>
          </a:p>
        </p:txBody>
      </p:sp>
    </p:spTree>
    <p:extLst>
      <p:ext uri="{BB962C8B-B14F-4D97-AF65-F5344CB8AC3E}">
        <p14:creationId xmlns:p14="http://schemas.microsoft.com/office/powerpoint/2010/main" val="212577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660795" y="109437"/>
            <a:ext cx="9007205" cy="1716188"/>
          </a:xfrm>
        </p:spPr>
        <p:txBody>
          <a:bodyPr>
            <a:normAutofit/>
          </a:bodyPr>
          <a:lstStyle/>
          <a:p>
            <a:br>
              <a:rPr lang="en-US" sz="4078"/>
            </a:br>
            <a:r>
              <a:rPr lang="en-US" sz="4078"/>
              <a:t>Mr. </a:t>
            </a:r>
            <a:r>
              <a:rPr lang="en-US" sz="4078" err="1"/>
              <a:t>Kyryliw’s</a:t>
            </a:r>
            <a:r>
              <a:rPr lang="en-US" sz="4078"/>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54745" y="1548861"/>
            <a:ext cx="10376460" cy="5309139"/>
          </a:xfrm>
        </p:spPr>
        <p:txBody>
          <a:bodyPr>
            <a:normAutofit lnSpcReduction="10000"/>
          </a:bodyPr>
          <a:lstStyle/>
          <a:p>
            <a:pPr marL="0" indent="0">
              <a:buNone/>
            </a:pPr>
            <a:endParaRPr lang="en-US" sz="2672" b="1" dirty="0">
              <a:highlight>
                <a:srgbClr val="FFFF00"/>
              </a:highlight>
            </a:endParaRPr>
          </a:p>
          <a:p>
            <a:r>
              <a:rPr lang="en-US" sz="2672" b="1" dirty="0">
                <a:highlight>
                  <a:srgbClr val="008000"/>
                </a:highlight>
              </a:rPr>
              <a:t>December 1</a:t>
            </a:r>
            <a:r>
              <a:rPr lang="en-US" sz="2672" b="1" baseline="30000" dirty="0">
                <a:highlight>
                  <a:srgbClr val="008000"/>
                </a:highlight>
              </a:rPr>
              <a:t>st</a:t>
            </a:r>
            <a:r>
              <a:rPr lang="en-US" sz="2672" b="1" dirty="0">
                <a:highlight>
                  <a:srgbClr val="008000"/>
                </a:highlight>
              </a:rPr>
              <a:t> Monday 4-5pm</a:t>
            </a:r>
          </a:p>
          <a:p>
            <a:r>
              <a:rPr lang="en-US" sz="2672" b="1" dirty="0">
                <a:highlight>
                  <a:srgbClr val="FF00FF"/>
                </a:highlight>
              </a:rPr>
              <a:t>December 2</a:t>
            </a:r>
            <a:r>
              <a:rPr lang="en-US" sz="2672" b="1" baseline="30000" dirty="0">
                <a:highlight>
                  <a:srgbClr val="FF00FF"/>
                </a:highlight>
              </a:rPr>
              <a:t>nd</a:t>
            </a:r>
            <a:r>
              <a:rPr lang="en-US" sz="2672" b="1" dirty="0">
                <a:highlight>
                  <a:srgbClr val="FF00FF"/>
                </a:highlight>
              </a:rPr>
              <a:t> Tuesday 4-5pm</a:t>
            </a:r>
          </a:p>
          <a:p>
            <a:r>
              <a:rPr lang="en-US" sz="2672" b="1" dirty="0">
                <a:highlight>
                  <a:srgbClr val="FF0000"/>
                </a:highlight>
              </a:rPr>
              <a:t>December 3</a:t>
            </a:r>
            <a:r>
              <a:rPr lang="en-US" sz="2672" b="1" baseline="30000" dirty="0">
                <a:highlight>
                  <a:srgbClr val="FF0000"/>
                </a:highlight>
              </a:rPr>
              <a:t>rd</a:t>
            </a:r>
            <a:r>
              <a:rPr lang="en-US" sz="2672" b="1" dirty="0">
                <a:highlight>
                  <a:srgbClr val="FF0000"/>
                </a:highlight>
              </a:rPr>
              <a:t> Wednesday 4-5pm</a:t>
            </a:r>
          </a:p>
          <a:p>
            <a:r>
              <a:rPr lang="en-US" sz="2672" b="1" dirty="0">
                <a:highlight>
                  <a:srgbClr val="808080"/>
                </a:highlight>
              </a:rPr>
              <a:t>December 4</a:t>
            </a:r>
            <a:r>
              <a:rPr lang="en-US" sz="2672" b="1" baseline="30000" dirty="0">
                <a:highlight>
                  <a:srgbClr val="808080"/>
                </a:highlight>
              </a:rPr>
              <a:t>th</a:t>
            </a:r>
            <a:r>
              <a:rPr lang="en-US" sz="2672" b="1" dirty="0">
                <a:highlight>
                  <a:srgbClr val="808080"/>
                </a:highlight>
              </a:rPr>
              <a:t> Thursday 4-5pm</a:t>
            </a:r>
          </a:p>
          <a:p>
            <a:r>
              <a:rPr lang="en-US" sz="2672" b="1" dirty="0">
                <a:highlight>
                  <a:srgbClr val="808000"/>
                </a:highlight>
              </a:rPr>
              <a:t>December 5</a:t>
            </a:r>
            <a:r>
              <a:rPr lang="en-US" sz="2672" b="1" baseline="30000" dirty="0">
                <a:highlight>
                  <a:srgbClr val="808000"/>
                </a:highlight>
              </a:rPr>
              <a:t>th</a:t>
            </a:r>
            <a:r>
              <a:rPr lang="en-US" sz="2672" b="1" dirty="0">
                <a:highlight>
                  <a:srgbClr val="808000"/>
                </a:highlight>
              </a:rPr>
              <a:t> Friday 4-5pm</a:t>
            </a:r>
          </a:p>
          <a:p>
            <a:r>
              <a:rPr lang="en-US" sz="2672" b="1" dirty="0">
                <a:highlight>
                  <a:srgbClr val="FFCC66"/>
                </a:highlight>
              </a:rPr>
              <a:t>December 6</a:t>
            </a:r>
            <a:r>
              <a:rPr lang="en-US" sz="2672" b="1" baseline="30000" dirty="0">
                <a:highlight>
                  <a:srgbClr val="FFCC66"/>
                </a:highlight>
              </a:rPr>
              <a:t>th</a:t>
            </a:r>
            <a:r>
              <a:rPr lang="en-US" sz="2672" b="1" dirty="0">
                <a:highlight>
                  <a:srgbClr val="FFCC66"/>
                </a:highlight>
              </a:rPr>
              <a:t> Saturday 12-2pm</a:t>
            </a:r>
          </a:p>
          <a:p>
            <a:r>
              <a:rPr lang="en-US" sz="2672" b="1" dirty="0">
                <a:highlight>
                  <a:srgbClr val="FFFF00"/>
                </a:highlight>
              </a:rPr>
              <a:t>December 8</a:t>
            </a:r>
            <a:r>
              <a:rPr lang="en-US" sz="2672" b="1" baseline="30000" dirty="0">
                <a:highlight>
                  <a:srgbClr val="FFFF00"/>
                </a:highlight>
              </a:rPr>
              <a:t>th  Monday 4-5 pm</a:t>
            </a:r>
            <a:endParaRPr lang="en-US" sz="2672" b="1" dirty="0">
              <a:highlight>
                <a:srgbClr val="FFFF00"/>
              </a:highlight>
            </a:endParaRPr>
          </a:p>
          <a:p>
            <a:r>
              <a:rPr lang="en-US" sz="2672" b="1" dirty="0">
                <a:highlight>
                  <a:srgbClr val="00FF00"/>
                </a:highlight>
              </a:rPr>
              <a:t>December 9</a:t>
            </a:r>
            <a:r>
              <a:rPr lang="en-US" sz="2672" b="1" baseline="30000" dirty="0">
                <a:highlight>
                  <a:srgbClr val="00FF00"/>
                </a:highlight>
              </a:rPr>
              <a:t>th Tuesday 4-5 pm</a:t>
            </a:r>
            <a:endParaRPr lang="en-US" sz="2672" b="1" dirty="0">
              <a:highlight>
                <a:srgbClr val="00FF00"/>
              </a:highlight>
            </a:endParaRPr>
          </a:p>
          <a:p>
            <a:r>
              <a:rPr lang="en-US" sz="2672" b="1" dirty="0">
                <a:highlight>
                  <a:srgbClr val="00FFFF"/>
                </a:highlight>
              </a:rPr>
              <a:t>December 10</a:t>
            </a:r>
            <a:r>
              <a:rPr lang="en-US" sz="2672" b="1" baseline="30000" dirty="0">
                <a:highlight>
                  <a:srgbClr val="00FFFF"/>
                </a:highlight>
              </a:rPr>
              <a:t>th</a:t>
            </a:r>
            <a:r>
              <a:rPr lang="en-US" sz="2672" b="1" dirty="0">
                <a:highlight>
                  <a:srgbClr val="00FFFF"/>
                </a:highlight>
              </a:rPr>
              <a:t> Wednesday 4-5pm</a:t>
            </a:r>
          </a:p>
          <a:p>
            <a:r>
              <a:rPr lang="en-US" dirty="0">
                <a:highlight>
                  <a:srgbClr val="008000"/>
                </a:highlight>
              </a:rPr>
              <a:t>December 11th Thursday: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4876915" y="1431477"/>
            <a:ext cx="2307375" cy="1418132"/>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006840" y="5330431"/>
            <a:ext cx="3021283" cy="1418132"/>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4865237" y="2704361"/>
            <a:ext cx="4164407" cy="149906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7195967" y="1419920"/>
            <a:ext cx="2360287" cy="149906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4809530" y="4251173"/>
            <a:ext cx="2307375" cy="149906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7195967" y="4251173"/>
            <a:ext cx="1590690" cy="149906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60820" y="154963"/>
            <a:ext cx="988749" cy="740607"/>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3502733" y="4441"/>
            <a:ext cx="1500188" cy="730994"/>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9272631" y="3400755"/>
            <a:ext cx="2755492" cy="1968067"/>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5039305" y="18124"/>
            <a:ext cx="2009180" cy="728963"/>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336572" y="6472"/>
            <a:ext cx="2129730" cy="774328"/>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782175" y="-22731"/>
            <a:ext cx="2409825" cy="1068709"/>
          </a:xfrm>
          <a:prstGeom prst="rect">
            <a:avLst/>
          </a:prstGeom>
        </p:spPr>
      </p:pic>
      <p:pic>
        <p:nvPicPr>
          <p:cNvPr id="11" name="Picture 10">
            <a:extLst>
              <a:ext uri="{FF2B5EF4-FFF2-40B4-BE49-F238E27FC236}">
                <a16:creationId xmlns:a16="http://schemas.microsoft.com/office/drawing/2014/main" id="{2757DA2B-F22B-1A8E-BBE5-ED92B6AE5C17}"/>
              </a:ext>
            </a:extLst>
          </p:cNvPr>
          <p:cNvPicPr>
            <a:picLocks noChangeAspect="1"/>
          </p:cNvPicPr>
          <p:nvPr/>
        </p:nvPicPr>
        <p:blipFill>
          <a:blip r:embed="rId14"/>
          <a:stretch>
            <a:fillRect/>
          </a:stretch>
        </p:blipFill>
        <p:spPr>
          <a:xfrm>
            <a:off x="9837518" y="1489177"/>
            <a:ext cx="2409825" cy="1905000"/>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13A4-C6DE-4BE9-3516-81CE914E6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7CFA26-23AC-A597-6FC4-39BF9CE788AC}"/>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BA5E640C-29C7-5231-876B-F3D50E5B58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B7A0FF3-D2A7-8956-ED05-3D3179E3F9DB}"/>
              </a:ext>
            </a:extLst>
          </p:cNvPr>
          <p:cNvPicPr>
            <a:picLocks noChangeAspect="1"/>
          </p:cNvPicPr>
          <p:nvPr/>
        </p:nvPicPr>
        <p:blipFill>
          <a:blip r:embed="rId2"/>
          <a:stretch>
            <a:fillRect/>
          </a:stretch>
        </p:blipFill>
        <p:spPr>
          <a:xfrm>
            <a:off x="37327" y="0"/>
            <a:ext cx="12117345" cy="6858000"/>
          </a:xfrm>
          <a:prstGeom prst="rect">
            <a:avLst/>
          </a:prstGeom>
        </p:spPr>
      </p:pic>
    </p:spTree>
    <p:extLst>
      <p:ext uri="{BB962C8B-B14F-4D97-AF65-F5344CB8AC3E}">
        <p14:creationId xmlns:p14="http://schemas.microsoft.com/office/powerpoint/2010/main" val="1801620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shirt with white text&#10;&#10;AI-generated content may be incorrect">
            <a:extLst>
              <a:ext uri="{FF2B5EF4-FFF2-40B4-BE49-F238E27FC236}">
                <a16:creationId xmlns:a16="http://schemas.microsoft.com/office/drawing/2014/main" id="{E9E7095F-CA76-70B5-A16E-E6C6416A45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442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585C-C32D-B6ED-2C62-6420DF017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9887E-C68D-B98B-D376-C6B81B942AD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310988-1791-9A86-25E9-83A607935D90}"/>
              </a:ext>
            </a:extLst>
          </p:cNvPr>
          <p:cNvPicPr>
            <a:picLocks noChangeAspect="1"/>
          </p:cNvPicPr>
          <p:nvPr/>
        </p:nvPicPr>
        <p:blipFill>
          <a:blip r:embed="rId2"/>
          <a:stretch>
            <a:fillRect/>
          </a:stretch>
        </p:blipFill>
        <p:spPr>
          <a:xfrm>
            <a:off x="52692" y="0"/>
            <a:ext cx="12086616" cy="6858000"/>
          </a:xfrm>
          <a:prstGeom prst="rect">
            <a:avLst/>
          </a:prstGeom>
        </p:spPr>
      </p:pic>
    </p:spTree>
    <p:extLst>
      <p:ext uri="{BB962C8B-B14F-4D97-AF65-F5344CB8AC3E}">
        <p14:creationId xmlns:p14="http://schemas.microsoft.com/office/powerpoint/2010/main" val="396701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B05FC2DF-2FB6-63FA-C4EB-992DBD3FC110}"/>
              </a:ext>
            </a:extLst>
          </p:cNvPr>
          <p:cNvSpPr>
            <a:spLocks noGrp="1"/>
          </p:cNvSpPr>
          <p:nvPr>
            <p:ph type="ctrTitle"/>
          </p:nvPr>
        </p:nvSpPr>
        <p:spPr>
          <a:xfrm>
            <a:off x="685799" y="899024"/>
            <a:ext cx="3314701" cy="3914947"/>
          </a:xfrm>
        </p:spPr>
        <p:txBody>
          <a:bodyPr>
            <a:normAutofit/>
          </a:bodyPr>
          <a:lstStyle/>
          <a:p>
            <a:pPr>
              <a:lnSpc>
                <a:spcPct val="90000"/>
              </a:lnSpc>
            </a:pPr>
            <a:r>
              <a:rPr lang="en-US" sz="3400"/>
              <a:t>All Students in Grades 6-12, if you need a graphing calculator, fill out this easy application!</a:t>
            </a:r>
          </a:p>
        </p:txBody>
      </p:sp>
      <p:sp>
        <p:nvSpPr>
          <p:cNvPr id="3" name="Subtitle 2">
            <a:extLst>
              <a:ext uri="{FF2B5EF4-FFF2-40B4-BE49-F238E27FC236}">
                <a16:creationId xmlns:a16="http://schemas.microsoft.com/office/drawing/2014/main" id="{5D046945-1FA4-5C46-C902-9DFE53E2B055}"/>
              </a:ext>
            </a:extLst>
          </p:cNvPr>
          <p:cNvSpPr>
            <a:spLocks noGrp="1"/>
          </p:cNvSpPr>
          <p:nvPr>
            <p:ph type="subTitle" idx="1"/>
          </p:nvPr>
        </p:nvSpPr>
        <p:spPr>
          <a:xfrm>
            <a:off x="729624" y="4914199"/>
            <a:ext cx="2703583" cy="965440"/>
          </a:xfrm>
        </p:spPr>
        <p:txBody>
          <a:bodyPr>
            <a:normAutofit/>
          </a:bodyPr>
          <a:lstStyle/>
          <a:p>
            <a:r>
              <a:rPr lang="en-US" sz="1800"/>
              <a:t>Free to students in grades 6-12</a:t>
            </a:r>
          </a:p>
        </p:txBody>
      </p:sp>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BEE8CB-F95E-E523-34F8-F4DA67C0CA76}"/>
              </a:ext>
            </a:extLst>
          </p:cNvPr>
          <p:cNvPicPr>
            <a:picLocks noChangeAspect="1"/>
          </p:cNvPicPr>
          <p:nvPr/>
        </p:nvPicPr>
        <p:blipFill>
          <a:blip r:embed="rId2"/>
          <a:srcRect r="2" b="3223"/>
          <a:stretch>
            <a:fillRect/>
          </a:stretch>
        </p:blipFill>
        <p:spPr>
          <a:xfrm>
            <a:off x="5590948" y="723901"/>
            <a:ext cx="4248602" cy="5410200"/>
          </a:xfrm>
          <a:prstGeom prst="rect">
            <a:avLst/>
          </a:prstGeom>
        </p:spPr>
      </p:pic>
    </p:spTree>
    <p:extLst>
      <p:ext uri="{BB962C8B-B14F-4D97-AF65-F5344CB8AC3E}">
        <p14:creationId xmlns:p14="http://schemas.microsoft.com/office/powerpoint/2010/main" val="3900775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C38F-354A-D3A3-942D-E6670077A4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F9C02C-D657-4CE7-ADF0-55171A834B79}"/>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E9424F6D-AD48-82CB-B352-738C8D0FD1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BF9A8BA-8A00-AAB8-A23A-FA2F100717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2363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FB108CE4-410E-5B15-9E67-5A673FBBE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A461D2-69DF-C4D1-ED00-68B5961D43FB}"/>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34E313A8-CB2E-7E3A-DBB3-4E0397F9B0B7}"/>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698744EC-72EC-4642-9397-A0D81101A8CA}"/>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2F04ADD3-3E74-C62A-F3EA-8242843D8C9E}"/>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C8301DF-4041-5C93-D1F0-F2AE4AE7432F}"/>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place.</a:t>
            </a:r>
          </a:p>
        </p:txBody>
      </p:sp>
      <p:sp>
        <p:nvSpPr>
          <p:cNvPr id="2" name="TextBox 1">
            <a:extLst>
              <a:ext uri="{FF2B5EF4-FFF2-40B4-BE49-F238E27FC236}">
                <a16:creationId xmlns:a16="http://schemas.microsoft.com/office/drawing/2014/main" id="{BD61E2CC-FAF0-79FA-31C8-61B48BDCB1D5}"/>
              </a:ext>
            </a:extLst>
          </p:cNvPr>
          <p:cNvSpPr txBox="1"/>
          <p:nvPr/>
        </p:nvSpPr>
        <p:spPr>
          <a:xfrm>
            <a:off x="2404872" y="-2367"/>
            <a:ext cx="9787126" cy="738664"/>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Current House donations: 11-18-2025 @ 8:00 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Ares 17               Athena 0               Hestia 21               Poseidon 9               Zeus 23</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707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CAD6-D43A-9EC6-C0E9-0DED7CC28D3E}"/>
              </a:ext>
            </a:extLst>
          </p:cNvPr>
          <p:cNvSpPr>
            <a:spLocks noGrp="1"/>
          </p:cNvSpPr>
          <p:nvPr>
            <p:ph type="title"/>
          </p:nvPr>
        </p:nvSpPr>
        <p:spPr>
          <a:xfrm>
            <a:off x="911352" y="1506147"/>
            <a:ext cx="10369296" cy="3845705"/>
          </a:xfrm>
        </p:spPr>
        <p:txBody>
          <a:bodyPr>
            <a:normAutofit/>
          </a:bodyPr>
          <a:lstStyle/>
          <a:p>
            <a:r>
              <a:rPr lang="en-US" sz="8000" noProof="0"/>
              <a:t>Chess Club </a:t>
            </a:r>
            <a:br>
              <a:rPr lang="en-US" sz="8000" noProof="0"/>
            </a:br>
            <a:r>
              <a:rPr lang="en-US" sz="8000" noProof="0"/>
              <a:t>Moved to </a:t>
            </a:r>
            <a:br>
              <a:rPr lang="en-US" sz="8000" noProof="0"/>
            </a:br>
            <a:r>
              <a:rPr lang="en-US" sz="8000" u="sng" noProof="0"/>
              <a:t>Wednesday</a:t>
            </a:r>
            <a:br>
              <a:rPr lang="en-US" sz="8000" noProof="0"/>
            </a:br>
            <a:r>
              <a:rPr lang="en-US" sz="8000" noProof="0"/>
              <a:t>11/19</a:t>
            </a:r>
          </a:p>
        </p:txBody>
      </p:sp>
      <p:sp>
        <p:nvSpPr>
          <p:cNvPr id="5" name="Text Placeholder 4">
            <a:extLst>
              <a:ext uri="{FF2B5EF4-FFF2-40B4-BE49-F238E27FC236}">
                <a16:creationId xmlns:a16="http://schemas.microsoft.com/office/drawing/2014/main" id="{509C9F3C-FAB7-3DF8-7E2F-BF8270339130}"/>
              </a:ext>
            </a:extLst>
          </p:cNvPr>
          <p:cNvSpPr>
            <a:spLocks noGrp="1"/>
          </p:cNvSpPr>
          <p:nvPr>
            <p:ph type="body" sz="quarter" idx="13"/>
          </p:nvPr>
        </p:nvSpPr>
        <p:spPr>
          <a:xfrm>
            <a:off x="911352" y="735439"/>
            <a:ext cx="10369296" cy="713232"/>
          </a:xfrm>
        </p:spPr>
        <p:txBody>
          <a:bodyPr>
            <a:noAutofit/>
          </a:bodyPr>
          <a:lstStyle/>
          <a:p>
            <a:r>
              <a:rPr lang="en-US" sz="4400" noProof="0">
                <a:solidFill>
                  <a:schemeClr val="accent5"/>
                </a:solidFill>
              </a:rPr>
              <a:t>Next week only!</a:t>
            </a:r>
          </a:p>
        </p:txBody>
      </p:sp>
      <p:sp>
        <p:nvSpPr>
          <p:cNvPr id="3" name="Text Placeholder 4">
            <a:extLst>
              <a:ext uri="{FF2B5EF4-FFF2-40B4-BE49-F238E27FC236}">
                <a16:creationId xmlns:a16="http://schemas.microsoft.com/office/drawing/2014/main" id="{F6A1BA57-88FE-13EC-BB2B-D00EE89EA442}"/>
              </a:ext>
            </a:extLst>
          </p:cNvPr>
          <p:cNvSpPr txBox="1">
            <a:spLocks/>
          </p:cNvSpPr>
          <p:nvPr/>
        </p:nvSpPr>
        <p:spPr>
          <a:xfrm>
            <a:off x="911352" y="5148072"/>
            <a:ext cx="10369296" cy="713232"/>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EFFF16"/>
                </a:solidFill>
                <a:effectLst/>
                <a:uLnTx/>
                <a:uFillTx/>
                <a:latin typeface="Congenial"/>
                <a:ea typeface="+mn-ea"/>
                <a:cs typeface="+mn-cs"/>
              </a:rPr>
              <a:t>No Chess Club Tuesday 11/18!</a:t>
            </a:r>
          </a:p>
        </p:txBody>
      </p:sp>
    </p:spTree>
    <p:extLst>
      <p:ext uri="{BB962C8B-B14F-4D97-AF65-F5344CB8AC3E}">
        <p14:creationId xmlns:p14="http://schemas.microsoft.com/office/powerpoint/2010/main" val="73248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a cave&#10;&#10;Description automatically generated">
            <a:extLst>
              <a:ext uri="{FF2B5EF4-FFF2-40B4-BE49-F238E27FC236}">
                <a16:creationId xmlns:a16="http://schemas.microsoft.com/office/drawing/2014/main" id="{461681DA-3CF9-8F56-1666-50891465CA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36" r="820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4" name="TextBox 3">
            <a:extLst>
              <a:ext uri="{FF2B5EF4-FFF2-40B4-BE49-F238E27FC236}">
                <a16:creationId xmlns:a16="http://schemas.microsoft.com/office/drawing/2014/main" id="{703DE299-E184-482C-00B0-5A2B42526A71}"/>
              </a:ext>
            </a:extLst>
          </p:cNvPr>
          <p:cNvSpPr txBox="1"/>
          <p:nvPr/>
        </p:nvSpPr>
        <p:spPr>
          <a:xfrm>
            <a:off x="332509" y="130642"/>
            <a:ext cx="3228109"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75000"/>
                  </a:srgbClr>
                </a:solidFill>
                <a:effectLst/>
                <a:uLnTx/>
                <a:uFillTx/>
                <a:latin typeface="Algerian" panose="04020705040A02060702" pitchFamily="82" charset="0"/>
                <a:ea typeface="+mn-ea"/>
                <a:cs typeface="+mn-cs"/>
              </a:rPr>
              <a:t>OH GRACIOUS!</a:t>
            </a:r>
            <a:endParaRPr kumimoji="0" lang="en-US" sz="3200" b="0" i="0" u="none" strike="noStrike" kern="1200" cap="none" spc="0" normalizeH="0" baseline="0" noProof="0" dirty="0">
              <a:ln>
                <a:noFill/>
              </a:ln>
              <a:solidFill>
                <a:srgbClr val="4472C4">
                  <a:lumMod val="75000"/>
                </a:srgbClr>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lgerian" panose="04020705040A02060702" pitchFamily="82" charset="0"/>
                <a:ea typeface="+mn-ea"/>
                <a:cs typeface="+mn-cs"/>
              </a:rPr>
              <a:t>WHAT A WEARY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60000"/>
                  <a:lumOff val="40000"/>
                </a:srgbClr>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lumMod val="60000"/>
                    <a:lumOff val="40000"/>
                  </a:srgbClr>
                </a:solidFill>
                <a:effectLst/>
                <a:uLnTx/>
                <a:uFillTx/>
                <a:latin typeface="Algerian" panose="04020705040A02060702" pitchFamily="82" charset="0"/>
                <a:ea typeface="+mn-ea"/>
                <a:cs typeface="+mn-cs"/>
              </a:rPr>
              <a:t>D&amp;D CLUB CANCELED THIS WEEK for Thanksgiving Break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60000"/>
                  <a:lumOff val="40000"/>
                </a:srgbClr>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lgerian" panose="04020705040A02060702" pitchFamily="82" charset="0"/>
                <a:ea typeface="+mn-ea"/>
                <a:cs typeface="+mn-cs"/>
              </a:rPr>
              <a:t>Your Party gets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lgerian" panose="04020705040A02060702" pitchFamily="82" charset="0"/>
                <a:ea typeface="+mn-ea"/>
                <a:cs typeface="+mn-cs"/>
              </a:rPr>
              <a:t>Long Rest</a:t>
            </a:r>
          </a:p>
        </p:txBody>
      </p:sp>
    </p:spTree>
    <p:extLst>
      <p:ext uri="{BB962C8B-B14F-4D97-AF65-F5344CB8AC3E}">
        <p14:creationId xmlns:p14="http://schemas.microsoft.com/office/powerpoint/2010/main" val="2856882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solidFill>
                  <a:schemeClr val="bg1"/>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92500" lnSpcReduction="20000"/>
          </a:bodyPr>
          <a:lstStyle/>
          <a:p>
            <a:r>
              <a:rPr lang="en-US" sz="1400" u="sng">
                <a:solidFill>
                  <a:schemeClr val="bg1"/>
                </a:solidFill>
              </a:rPr>
              <a:t>Monday</a:t>
            </a:r>
          </a:p>
          <a:p>
            <a:r>
              <a:rPr lang="en-US" sz="1400">
                <a:solidFill>
                  <a:schemeClr val="bg1"/>
                </a:solidFill>
              </a:rPr>
              <a:t>Chorus (High School)- afterschool from 4-5:30		 </a:t>
            </a:r>
          </a:p>
          <a:p>
            <a:r>
              <a:rPr lang="en-US" sz="1400">
                <a:solidFill>
                  <a:schemeClr val="bg1"/>
                </a:solidFill>
              </a:rPr>
              <a:t>Neurons and Newtons- at lunch, in 243B</a:t>
            </a:r>
          </a:p>
          <a:p>
            <a:r>
              <a:rPr lang="en-US" sz="1400">
                <a:solidFill>
                  <a:schemeClr val="bg1"/>
                </a:solidFill>
              </a:rPr>
              <a:t>Dungeons and Dragons- afterschool, in 175c, from 3:50-5:15</a:t>
            </a:r>
          </a:p>
          <a:p>
            <a:r>
              <a:rPr lang="en-US" altLang="en-US" sz="1400">
                <a:solidFill>
                  <a:schemeClr val="bg1"/>
                </a:solidFill>
                <a:latin typeface="Aptos" panose="020B0004020202020204" pitchFamily="34" charset="0"/>
              </a:rPr>
              <a:t>Disney Channel Club- at lunch, in 249B </a:t>
            </a:r>
            <a:endParaRPr lang="en-US" sz="1400">
              <a:solidFill>
                <a:schemeClr val="bg1"/>
              </a:solidFill>
            </a:endParaRPr>
          </a:p>
          <a:p>
            <a:r>
              <a:rPr lang="en-US" sz="1400">
                <a:solidFill>
                  <a:schemeClr val="bg1"/>
                </a:solidFill>
              </a:rPr>
              <a:t>Library- at lunch, in 232A</a:t>
            </a:r>
          </a:p>
          <a:p>
            <a:r>
              <a:rPr lang="en-US" sz="1400" u="sng">
                <a:solidFill>
                  <a:schemeClr val="bg1"/>
                </a:solidFill>
              </a:rPr>
              <a:t>Tuesday</a:t>
            </a:r>
          </a:p>
          <a:p>
            <a:r>
              <a:rPr lang="en-US" sz="1400">
                <a:solidFill>
                  <a:schemeClr val="bg1"/>
                </a:solidFill>
              </a:rPr>
              <a:t>K-Pop- at lunch, in 230A</a:t>
            </a:r>
          </a:p>
          <a:p>
            <a:r>
              <a:rPr lang="en-US" sz="1400">
                <a:solidFill>
                  <a:schemeClr val="bg1"/>
                </a:solidFill>
              </a:rPr>
              <a:t>Chess Club- at lunch, in 134</a:t>
            </a:r>
          </a:p>
          <a:p>
            <a:r>
              <a:rPr lang="en-US" sz="1400">
                <a:solidFill>
                  <a:schemeClr val="bg1"/>
                </a:solidFill>
              </a:rPr>
              <a:t>Drama- afterschool in 167c, 4-5pm</a:t>
            </a:r>
          </a:p>
          <a:p>
            <a:r>
              <a:rPr lang="en-US" sz="1400">
                <a:solidFill>
                  <a:schemeClr val="bg1"/>
                </a:solidFill>
              </a:rPr>
              <a:t>Gaming Club- afterschool, from 3:45-5pm in 276c</a:t>
            </a:r>
          </a:p>
          <a:p>
            <a:r>
              <a:rPr lang="en-US" sz="1400">
                <a:solidFill>
                  <a:schemeClr val="bg1"/>
                </a:solidFill>
              </a:rPr>
              <a:t>Guitar Club- afterschool, from 4-5pm in 169c</a:t>
            </a:r>
          </a:p>
          <a:p>
            <a:r>
              <a:rPr lang="en-US" sz="1400">
                <a:solidFill>
                  <a:schemeClr val="bg1"/>
                </a:solidFill>
              </a:rPr>
              <a:t>Salsa and Bachata- at lunch, 136A</a:t>
            </a:r>
          </a:p>
          <a:p>
            <a:r>
              <a:rPr lang="en-US" sz="1400">
                <a:solidFill>
                  <a:schemeClr val="bg1"/>
                </a:solidFill>
              </a:rPr>
              <a:t>Library- at lunch, in 232A</a:t>
            </a:r>
          </a:p>
          <a:p>
            <a:r>
              <a:rPr lang="en-US" sz="1400" u="sng">
                <a:solidFill>
                  <a:schemeClr val="bg1"/>
                </a:solidFill>
              </a:rPr>
              <a:t>Wednesday</a:t>
            </a:r>
          </a:p>
          <a:p>
            <a:r>
              <a:rPr lang="en-US" sz="1400">
                <a:solidFill>
                  <a:schemeClr val="bg1"/>
                </a:solidFill>
              </a:rPr>
              <a:t>SGA- Afterschool at 4pm</a:t>
            </a:r>
          </a:p>
          <a:p>
            <a:r>
              <a:rPr lang="en-US" sz="1400">
                <a:solidFill>
                  <a:schemeClr val="bg1"/>
                </a:solidFill>
              </a:rPr>
              <a:t>First Priority- at lunch in the gym</a:t>
            </a:r>
          </a:p>
          <a:p>
            <a:r>
              <a:rPr lang="en-US" sz="1400">
                <a:solidFill>
                  <a:schemeClr val="bg1"/>
                </a:solidFill>
              </a:rPr>
              <a:t>Crochet Club- afterschool from 3:45-5:25, in 235A</a:t>
            </a:r>
          </a:p>
          <a:p>
            <a:r>
              <a:rPr lang="en-US" sz="1400">
                <a:solidFill>
                  <a:schemeClr val="bg1"/>
                </a:solidFill>
              </a:rPr>
              <a:t>Odyssey of the Mind- at lunch, in 276C</a:t>
            </a:r>
          </a:p>
          <a:p>
            <a:r>
              <a:rPr lang="en-US" sz="1400">
                <a:solidFill>
                  <a:schemeClr val="bg1"/>
                </a:solidFill>
              </a:rPr>
              <a:t>Arts and Crafts Club- at lunch, in 234A</a:t>
            </a:r>
          </a:p>
          <a:p>
            <a:r>
              <a:rPr lang="en-US" sz="1400">
                <a:solidFill>
                  <a:schemeClr val="bg1"/>
                </a:solidFill>
              </a:rPr>
              <a:t>Debate Club-  at lunch, in 129A</a:t>
            </a:r>
          </a:p>
          <a:p>
            <a:r>
              <a:rPr lang="en-US" sz="1400">
                <a:solidFill>
                  <a:schemeClr val="bg1"/>
                </a:solidFill>
              </a:rPr>
              <a:t>K-Pop Dances- at lunch, in 268C</a:t>
            </a:r>
          </a:p>
          <a:p>
            <a:r>
              <a:rPr lang="en-US" sz="1400">
                <a:solidFill>
                  <a:schemeClr val="bg1"/>
                </a:solidFill>
              </a:rPr>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700" u="sng">
                <a:solidFill>
                  <a:schemeClr val="bg1"/>
                </a:solidFill>
              </a:rPr>
              <a:t>Thursday</a:t>
            </a:r>
          </a:p>
          <a:p>
            <a:r>
              <a:rPr lang="en-US" sz="1700">
                <a:solidFill>
                  <a:schemeClr val="bg1"/>
                </a:solidFill>
              </a:rPr>
              <a:t>Artists for a Cause- at lunch, in 268c</a:t>
            </a:r>
          </a:p>
          <a:p>
            <a:r>
              <a:rPr lang="en-US" sz="1700">
                <a:solidFill>
                  <a:schemeClr val="bg1"/>
                </a:solidFill>
              </a:rPr>
              <a:t>Future Builders of America- at lunch in 175c</a:t>
            </a:r>
          </a:p>
          <a:p>
            <a:r>
              <a:rPr lang="en-US" sz="1700">
                <a:solidFill>
                  <a:schemeClr val="bg1"/>
                </a:solidFill>
              </a:rPr>
              <a:t>Prom Committee/Planning- 276A at lunch </a:t>
            </a:r>
          </a:p>
          <a:p>
            <a:r>
              <a:rPr lang="en-US" sz="1700">
                <a:solidFill>
                  <a:schemeClr val="bg1"/>
                </a:solidFill>
              </a:rPr>
              <a:t>Computer Science Club- at lunch and afterschool, in 128A</a:t>
            </a:r>
          </a:p>
          <a:p>
            <a:r>
              <a:rPr lang="en-US" sz="1800">
                <a:solidFill>
                  <a:schemeClr val="bg1"/>
                </a:solidFill>
              </a:rPr>
              <a:t>Salsa and Bachata- at lunch, 136A</a:t>
            </a:r>
            <a:endParaRPr lang="en-US" sz="1700">
              <a:solidFill>
                <a:schemeClr val="bg1"/>
              </a:solidFill>
            </a:endParaRPr>
          </a:p>
          <a:p>
            <a:r>
              <a:rPr lang="en-US" sz="1700">
                <a:solidFill>
                  <a:schemeClr val="bg1"/>
                </a:solidFill>
              </a:rPr>
              <a:t>Library- at lunch, in 232A</a:t>
            </a:r>
          </a:p>
          <a:p>
            <a:r>
              <a:rPr lang="en-US" sz="1700" u="sng">
                <a:solidFill>
                  <a:schemeClr val="bg1"/>
                </a:solidFill>
              </a:rPr>
              <a:t>Friday</a:t>
            </a:r>
          </a:p>
          <a:p>
            <a:r>
              <a:rPr lang="en-US" sz="1700">
                <a:solidFill>
                  <a:schemeClr val="bg1"/>
                </a:solidFill>
              </a:rPr>
              <a:t>Movie Club- at lunch, in 134A</a:t>
            </a:r>
          </a:p>
          <a:p>
            <a:r>
              <a:rPr lang="en-US" sz="1700">
                <a:solidFill>
                  <a:schemeClr val="bg1"/>
                </a:solidFill>
              </a:rPr>
              <a:t>Gay-Straight Alliance- at lunch, in 169c</a:t>
            </a:r>
          </a:p>
          <a:p>
            <a:r>
              <a:rPr lang="en-US" altLang="en-US" sz="1700">
                <a:solidFill>
                  <a:schemeClr val="bg1"/>
                </a:solidFill>
                <a:latin typeface="Aptos" panose="020B0004020202020204" pitchFamily="34" charset="0"/>
              </a:rPr>
              <a:t>Middle School Science Olympiad at lunch, in 245B </a:t>
            </a:r>
          </a:p>
          <a:p>
            <a:r>
              <a:rPr lang="en-US" altLang="en-US" sz="1700">
                <a:solidFill>
                  <a:schemeClr val="bg1"/>
                </a:solidFill>
                <a:latin typeface="Aptos" panose="020B0004020202020204" pitchFamily="34" charset="0"/>
              </a:rPr>
              <a:t>Disney Channel Club- at lunch, in 249B </a:t>
            </a:r>
          </a:p>
          <a:p>
            <a:r>
              <a:rPr lang="en-US" altLang="en-US" sz="1700">
                <a:solidFill>
                  <a:schemeClr val="bg1"/>
                </a:solidFill>
                <a:latin typeface="Aptos" panose="020B0004020202020204" pitchFamily="34" charset="0"/>
              </a:rPr>
              <a:t>Astronomy Club- at lunch, in 247B</a:t>
            </a:r>
          </a:p>
          <a:p>
            <a:r>
              <a:rPr lang="en-US" sz="1800">
                <a:solidFill>
                  <a:schemeClr val="bg1"/>
                </a:solidFill>
              </a:rPr>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Custom">
  <a:themeElements>
    <a:clrScheme name="TM55923798">
      <a:dk1>
        <a:srgbClr val="000000"/>
      </a:dk1>
      <a:lt1>
        <a:srgbClr val="FFFFFF"/>
      </a:lt1>
      <a:dk2>
        <a:srgbClr val="445469"/>
      </a:dk2>
      <a:lt2>
        <a:srgbClr val="E7E6E6"/>
      </a:lt2>
      <a:accent1>
        <a:srgbClr val="00FC98"/>
      </a:accent1>
      <a:accent2>
        <a:srgbClr val="9900FF"/>
      </a:accent2>
      <a:accent3>
        <a:srgbClr val="0041FF"/>
      </a:accent3>
      <a:accent4>
        <a:srgbClr val="FF0087"/>
      </a:accent4>
      <a:accent5>
        <a:srgbClr val="EFFF16"/>
      </a:accent5>
      <a:accent6>
        <a:srgbClr val="03B624"/>
      </a:accent6>
      <a:hlink>
        <a:srgbClr val="D30F64"/>
      </a:hlink>
      <a:folHlink>
        <a:srgbClr val="D30F64"/>
      </a:folHlink>
    </a:clrScheme>
    <a:fontScheme name="Custom 35">
      <a:majorFont>
        <a:latin typeface="Congenial"/>
        <a:ea typeface=""/>
        <a:cs typeface=""/>
      </a:majorFont>
      <a:minorFont>
        <a:latin typeface="Congen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M55923798_win32_SD_v4" id="{3D8FC83D-704E-40C5-860A-C6057A0723C2}" vid="{E41FF0D7-A26A-4343-8E7E-06E05981B27B}"/>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TotalTime>
  <Words>2301</Words>
  <Application>Microsoft Office PowerPoint</Application>
  <PresentationFormat>Widescreen</PresentationFormat>
  <Paragraphs>363</Paragraphs>
  <Slides>52</Slides>
  <Notes>2</Notes>
  <HiddenSlides>0</HiddenSlides>
  <MMClips>0</MMClips>
  <ScaleCrop>false</ScaleCrop>
  <HeadingPairs>
    <vt:vector size="6" baseType="variant">
      <vt:variant>
        <vt:lpstr>Fonts Used</vt:lpstr>
      </vt:variant>
      <vt:variant>
        <vt:i4>25</vt:i4>
      </vt:variant>
      <vt:variant>
        <vt:lpstr>Theme</vt:lpstr>
      </vt:variant>
      <vt:variant>
        <vt:i4>18</vt:i4>
      </vt:variant>
      <vt:variant>
        <vt:lpstr>Slide Titles</vt:lpstr>
      </vt:variant>
      <vt:variant>
        <vt:i4>52</vt:i4>
      </vt:variant>
    </vt:vector>
  </HeadingPairs>
  <TitlesOfParts>
    <vt:vector size="95" baseType="lpstr">
      <vt:lpstr>Algerian</vt:lpstr>
      <vt:lpstr>Amasis MT Pro Medium</vt:lpstr>
      <vt:lpstr>Aptos</vt:lpstr>
      <vt:lpstr>Aptos Display</vt:lpstr>
      <vt:lpstr>Arial</vt:lpstr>
      <vt:lpstr>Arial Black</vt:lpstr>
      <vt:lpstr>Arial Nova</vt:lpstr>
      <vt:lpstr>Baskerville Old Face</vt:lpstr>
      <vt:lpstr>Bernard MT Condensed</vt:lpstr>
      <vt:lpstr>Bierstadt</vt:lpstr>
      <vt:lpstr>Bookman Old Style</vt:lpstr>
      <vt:lpstr>Britannic Bold</vt:lpstr>
      <vt:lpstr>Calibri</vt:lpstr>
      <vt:lpstr>Calibri Light</vt:lpstr>
      <vt:lpstr>Calisto MT</vt:lpstr>
      <vt:lpstr>Congenial</vt:lpstr>
      <vt:lpstr>Georgia</vt:lpstr>
      <vt:lpstr>Gill Sans Nova</vt:lpstr>
      <vt:lpstr>Grandview Display</vt:lpstr>
      <vt:lpstr>Modern Love</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Custom</vt:lpstr>
      <vt:lpstr>4_Office Theme</vt:lpstr>
      <vt:lpstr>6_Office Theme</vt:lpstr>
      <vt:lpstr>GestaltVTI</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House Games  Sign-UP Today on the Turf!  look for  Mr. Marsh</vt:lpstr>
      <vt:lpstr>PowerPoint Presentation</vt:lpstr>
      <vt:lpstr>SCPA HOUSE GAMES     11/21</vt:lpstr>
      <vt:lpstr>PowerPoint Presentation</vt:lpstr>
      <vt:lpstr>PowerPoint Presentation</vt:lpstr>
      <vt:lpstr>PowerPoint Presentation</vt:lpstr>
      <vt:lpstr>Testing in December</vt:lpstr>
      <vt:lpstr> Mr. Kyryliw’s US History EOC Prep Sessions</vt:lpstr>
      <vt:lpstr>PowerPoint Presentation</vt:lpstr>
      <vt:lpstr>PowerPoint Presentation</vt:lpstr>
      <vt:lpstr>PowerPoint Presentation</vt:lpstr>
      <vt:lpstr>All Students in Grades 6-12, if you need a graphing calculator, fill out this easy application!</vt:lpstr>
      <vt:lpstr>PowerPoint Presentation</vt:lpstr>
      <vt:lpstr>PowerPoint Presentation</vt:lpstr>
      <vt:lpstr>Chess Club  Moved to  Wednesday 11/19</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2025-11-19T13:21:36Z</dcterms:modified>
</cp:coreProperties>
</file>